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20.jpg" ContentType="image/jpe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64" r:id="rId5"/>
    <p:sldId id="261" r:id="rId6"/>
    <p:sldId id="269" r:id="rId7"/>
    <p:sldId id="267" r:id="rId8"/>
    <p:sldId id="259" r:id="rId9"/>
    <p:sldId id="260" r:id="rId10"/>
    <p:sldId id="263" r:id="rId11"/>
    <p:sldId id="270" r:id="rId12"/>
    <p:sldId id="268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сен.22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Слоговая структура</c:v>
                </c:pt>
                <c:pt idx="1">
                  <c:v>Фонематическое восприятие</c:v>
                </c:pt>
                <c:pt idx="2">
                  <c:v>Лексика</c:v>
                </c:pt>
                <c:pt idx="3">
                  <c:v>Грамматический строй</c:v>
                </c:pt>
                <c:pt idx="4">
                  <c:v>Связная речь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1.8</c:v>
                </c:pt>
                <c:pt idx="2">
                  <c:v>2.1</c:v>
                </c:pt>
                <c:pt idx="3">
                  <c:v>1.8</c:v>
                </c:pt>
                <c:pt idx="4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25-472D-BE6C-28DFCDFD795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май.23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Слоговая структура</c:v>
                </c:pt>
                <c:pt idx="1">
                  <c:v>Фонематическое восприятие</c:v>
                </c:pt>
                <c:pt idx="2">
                  <c:v>Лексика</c:v>
                </c:pt>
                <c:pt idx="3">
                  <c:v>Грамматический строй</c:v>
                </c:pt>
                <c:pt idx="4">
                  <c:v>Связная речь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2.4</c:v>
                </c:pt>
                <c:pt idx="1">
                  <c:v>2.2999999999999998</c:v>
                </c:pt>
                <c:pt idx="2">
                  <c:v>2.6</c:v>
                </c:pt>
                <c:pt idx="3">
                  <c:v>2.5</c:v>
                </c:pt>
                <c:pt idx="4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25-472D-BE6C-28DFCDFD7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3693520"/>
        <c:axId val="303693912"/>
      </c:barChart>
      <c:catAx>
        <c:axId val="30369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3693912"/>
        <c:crosses val="autoZero"/>
        <c:auto val="1"/>
        <c:lblAlgn val="ctr"/>
        <c:lblOffset val="100"/>
        <c:noMultiLvlLbl val="0"/>
      </c:catAx>
      <c:valAx>
        <c:axId val="303693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369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1223493"/>
            <a:ext cx="9585773" cy="28075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Аналитический отчет учителя- логопеда старшей группы компенсирующей направленности за 2022-2023 учебный год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6424" y="5177307"/>
            <a:ext cx="9585773" cy="1120461"/>
          </a:xfrm>
        </p:spPr>
        <p:txBody>
          <a:bodyPr/>
          <a:lstStyle/>
          <a:p>
            <a:pPr algn="r"/>
            <a:r>
              <a:rPr lang="ru-RU" dirty="0" smtClean="0"/>
              <a:t>подготовила </a:t>
            </a:r>
            <a:r>
              <a:rPr lang="ru-RU" dirty="0" err="1" smtClean="0"/>
              <a:t>Заец</a:t>
            </a:r>
            <a:r>
              <a:rPr lang="ru-RU" dirty="0" smtClean="0"/>
              <a:t> Ирина </a:t>
            </a:r>
            <a:r>
              <a:rPr lang="ru-RU" dirty="0" err="1" smtClean="0"/>
              <a:t>викторовна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46986" y="244700"/>
            <a:ext cx="7688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МБДОУ ДС «Чебурашка» г. Волгодонска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665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71645"/>
          </a:xfrm>
        </p:spPr>
        <p:txBody>
          <a:bodyPr/>
          <a:lstStyle/>
          <a:p>
            <a:pPr algn="ctr"/>
            <a:r>
              <a:rPr lang="ru-RU" dirty="0" smtClean="0"/>
              <a:t>Участие в акции «День памятников»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569" y="1790163"/>
            <a:ext cx="6321686" cy="4741265"/>
          </a:xfrm>
        </p:spPr>
      </p:pic>
    </p:spTree>
    <p:extLst>
      <p:ext uri="{BB962C8B-B14F-4D97-AF65-F5344CB8AC3E}">
        <p14:creationId xmlns:p14="http://schemas.microsoft.com/office/powerpoint/2010/main" val="4020563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Участие в акции «читаем детям о войне»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61678" y="1037929"/>
            <a:ext cx="4865467" cy="6487290"/>
          </a:xfrm>
        </p:spPr>
      </p:pic>
    </p:spTree>
    <p:extLst>
      <p:ext uri="{BB962C8B-B14F-4D97-AF65-F5344CB8AC3E}">
        <p14:creationId xmlns:p14="http://schemas.microsoft.com/office/powerpoint/2010/main" val="247925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Сотрудничество с библиотекой №11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6446" y="1644093"/>
            <a:ext cx="6635931" cy="4976949"/>
          </a:xfrm>
        </p:spPr>
      </p:pic>
    </p:spTree>
    <p:extLst>
      <p:ext uri="{BB962C8B-B14F-4D97-AF65-F5344CB8AC3E}">
        <p14:creationId xmlns:p14="http://schemas.microsoft.com/office/powerpoint/2010/main" val="2167570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824248"/>
          </a:xfrm>
        </p:spPr>
        <p:txBody>
          <a:bodyPr/>
          <a:lstStyle/>
          <a:p>
            <a:pPr algn="ctr"/>
            <a:r>
              <a:rPr lang="ru-RU" dirty="0" smtClean="0"/>
              <a:t>диагностика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200150"/>
              </p:ext>
            </p:extLst>
          </p:nvPr>
        </p:nvGraphicFramePr>
        <p:xfrm>
          <a:off x="515938" y="823913"/>
          <a:ext cx="11306175" cy="591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3404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045029"/>
            <a:ext cx="6302576" cy="32178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Участие в </a:t>
            </a:r>
            <a:r>
              <a:rPr lang="en-US" dirty="0" smtClean="0"/>
              <a:t>VII</a:t>
            </a:r>
            <a:r>
              <a:rPr lang="ru-RU" dirty="0" smtClean="0"/>
              <a:t> Открытой зональной научно- практической конференции «лучшие педагогические практики в области экологического и инклюзивного образования»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5009" y="339633"/>
            <a:ext cx="4327953" cy="6170043"/>
          </a:xfrm>
        </p:spPr>
      </p:pic>
    </p:spTree>
    <p:extLst>
      <p:ext uri="{BB962C8B-B14F-4D97-AF65-F5344CB8AC3E}">
        <p14:creationId xmlns:p14="http://schemas.microsoft.com/office/powerpoint/2010/main" val="413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5313" y="218941"/>
            <a:ext cx="9259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Проведение мастер- класса для родителей подготовительных групп «Обучение грамоте»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000" y="1645920"/>
            <a:ext cx="5218977" cy="2938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349" y="2621469"/>
            <a:ext cx="6045301" cy="340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5769" y="21894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Проведение логопедических речевых игр в разных группах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165" y="1990451"/>
            <a:ext cx="5101046" cy="38257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289" y="1949630"/>
            <a:ext cx="5155475" cy="386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73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80304"/>
            <a:ext cx="9905998" cy="1339403"/>
          </a:xfrm>
        </p:spPr>
        <p:txBody>
          <a:bodyPr/>
          <a:lstStyle/>
          <a:p>
            <a:pPr algn="ctr"/>
            <a:r>
              <a:rPr lang="ru-RU" dirty="0" smtClean="0"/>
              <a:t>Проведение открытого занятия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99" y="1519707"/>
            <a:ext cx="5619849" cy="42148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829" y="2199815"/>
            <a:ext cx="5904411" cy="442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94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Проведение подгрупповых занятий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059" y="2275614"/>
            <a:ext cx="5221573" cy="39161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303" y="2275614"/>
            <a:ext cx="5207724" cy="390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2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Подготовка детей к утреннику (разучивание стихов)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8517" y="2097088"/>
            <a:ext cx="5931790" cy="4448843"/>
          </a:xfrm>
        </p:spPr>
      </p:pic>
    </p:spTree>
    <p:extLst>
      <p:ext uri="{BB962C8B-B14F-4D97-AF65-F5344CB8AC3E}">
        <p14:creationId xmlns:p14="http://schemas.microsoft.com/office/powerpoint/2010/main" val="150342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51970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Организация развивающей предметно – пространственной </a:t>
            </a:r>
            <a:r>
              <a:rPr lang="ru-RU" dirty="0" smtClean="0"/>
              <a:t>среды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247" y="3830373"/>
            <a:ext cx="3830556" cy="28401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9396" y="3830373"/>
            <a:ext cx="3830557" cy="28401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211" y="1333991"/>
            <a:ext cx="3366916" cy="24963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31388" y="898258"/>
            <a:ext cx="2499055" cy="337052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2496" y="2249487"/>
            <a:ext cx="254915" cy="354171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880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15910"/>
            <a:ext cx="9905998" cy="1339403"/>
          </a:xfrm>
        </p:spPr>
        <p:txBody>
          <a:bodyPr/>
          <a:lstStyle/>
          <a:p>
            <a:pPr algn="ctr"/>
            <a:r>
              <a:rPr lang="ru-RU" dirty="0" smtClean="0"/>
              <a:t>Участие в утренниках и развлечениях </a:t>
            </a:r>
            <a:br>
              <a:rPr lang="ru-RU" dirty="0" smtClean="0"/>
            </a:br>
            <a:r>
              <a:rPr lang="ru-RU" dirty="0" smtClean="0"/>
              <a:t>для детей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666" y="1632857"/>
            <a:ext cx="5765074" cy="43238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5336" y="1632857"/>
            <a:ext cx="5765075" cy="432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047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274</TotalTime>
  <Words>110</Words>
  <Application>Microsoft Office PowerPoint</Application>
  <PresentationFormat>Широкоэкранный</PresentationFormat>
  <Paragraphs>16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Tw Cen MT</vt:lpstr>
      <vt:lpstr>Контур</vt:lpstr>
      <vt:lpstr>Аналитический отчет учителя- логопеда старшей группы компенсирующей направленности за 2022-2023 учебный год</vt:lpstr>
      <vt:lpstr>Участие в VII Открытой зональной научно- практической конференции «лучшие педагогические практики в области экологического и инклюзивного образования»</vt:lpstr>
      <vt:lpstr>Презентация PowerPoint</vt:lpstr>
      <vt:lpstr>Презентация PowerPoint</vt:lpstr>
      <vt:lpstr>Проведение открытого занятия</vt:lpstr>
      <vt:lpstr>Проведение подгрупповых занятий</vt:lpstr>
      <vt:lpstr>Подготовка детей к утреннику (разучивание стихов)</vt:lpstr>
      <vt:lpstr>Организация развивающей предметно – пространственной среды</vt:lpstr>
      <vt:lpstr>Участие в утренниках и развлечениях  для детей</vt:lpstr>
      <vt:lpstr>Участие в акции «День памятников»</vt:lpstr>
      <vt:lpstr>Участие в акции «читаем детям о войне»</vt:lpstr>
      <vt:lpstr>Сотрудничество с библиотекой №11</vt:lpstr>
      <vt:lpstr>диагностика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Иришка</dc:creator>
  <cp:lastModifiedBy>user</cp:lastModifiedBy>
  <cp:revision>22</cp:revision>
  <dcterms:created xsi:type="dcterms:W3CDTF">2021-05-26T16:41:05Z</dcterms:created>
  <dcterms:modified xsi:type="dcterms:W3CDTF">2023-06-23T05:04:06Z</dcterms:modified>
</cp:coreProperties>
</file>