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05" r:id="rId3"/>
    <p:sldId id="263" r:id="rId4"/>
    <p:sldId id="285" r:id="rId5"/>
    <p:sldId id="280" r:id="rId6"/>
    <p:sldId id="279" r:id="rId7"/>
    <p:sldId id="287" r:id="rId8"/>
    <p:sldId id="290" r:id="rId9"/>
    <p:sldId id="302" r:id="rId10"/>
    <p:sldId id="266" r:id="rId11"/>
    <p:sldId id="267" r:id="rId12"/>
    <p:sldId id="296" r:id="rId13"/>
    <p:sldId id="268" r:id="rId14"/>
    <p:sldId id="299" r:id="rId15"/>
    <p:sldId id="303" r:id="rId16"/>
    <p:sldId id="256" r:id="rId17"/>
    <p:sldId id="297" r:id="rId18"/>
    <p:sldId id="289" r:id="rId19"/>
    <p:sldId id="269" r:id="rId20"/>
    <p:sldId id="298" r:id="rId21"/>
    <p:sldId id="277" r:id="rId22"/>
    <p:sldId id="278" r:id="rId23"/>
    <p:sldId id="295" r:id="rId24"/>
    <p:sldId id="294" r:id="rId25"/>
    <p:sldId id="293" r:id="rId26"/>
    <p:sldId id="264" r:id="rId27"/>
    <p:sldId id="270" r:id="rId28"/>
    <p:sldId id="271" r:id="rId29"/>
    <p:sldId id="261" r:id="rId30"/>
    <p:sldId id="286" r:id="rId31"/>
    <p:sldId id="300" r:id="rId32"/>
    <p:sldId id="272" r:id="rId33"/>
    <p:sldId id="273" r:id="rId34"/>
    <p:sldId id="284" r:id="rId35"/>
    <p:sldId id="301" r:id="rId36"/>
    <p:sldId id="274" r:id="rId37"/>
    <p:sldId id="292" r:id="rId38"/>
    <p:sldId id="281" r:id="rId39"/>
    <p:sldId id="265" r:id="rId40"/>
    <p:sldId id="275" r:id="rId41"/>
    <p:sldId id="283" r:id="rId42"/>
    <p:sldId id="282" r:id="rId43"/>
    <p:sldId id="276" r:id="rId44"/>
    <p:sldId id="304" r:id="rId45"/>
  </p:sldIdLst>
  <p:sldSz cx="9144000" cy="6858000" type="screen4x3"/>
  <p:notesSz cx="6858000" cy="9144000"/>
  <p:defaultTextStyle>
    <a:defPPr lvl="0">
      <a:defRPr lang="en-US"/>
    </a:defPPr>
    <a:lvl1pPr marL="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2EBD-02BB-4F9D-9346-572A6C8A810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325-07AE-49BE-BC64-6205352F1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2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2EBD-02BB-4F9D-9346-572A6C8A810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325-07AE-49BE-BC64-6205352F1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2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2EBD-02BB-4F9D-9346-572A6C8A810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325-07AE-49BE-BC64-6205352F1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8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2EBD-02BB-4F9D-9346-572A6C8A810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325-07AE-49BE-BC64-6205352F1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5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2EBD-02BB-4F9D-9346-572A6C8A810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325-07AE-49BE-BC64-6205352F1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9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2EBD-02BB-4F9D-9346-572A6C8A810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325-07AE-49BE-BC64-6205352F1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2EBD-02BB-4F9D-9346-572A6C8A810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325-07AE-49BE-BC64-6205352F1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5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2EBD-02BB-4F9D-9346-572A6C8A810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325-07AE-49BE-BC64-6205352F1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2EBD-02BB-4F9D-9346-572A6C8A810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325-07AE-49BE-BC64-6205352F1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6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2EBD-02BB-4F9D-9346-572A6C8A810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325-07AE-49BE-BC64-6205352F1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0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2EBD-02BB-4F9D-9346-572A6C8A810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325-07AE-49BE-BC64-6205352F1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8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92EBD-02BB-4F9D-9346-572A6C8A810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4325-07AE-49BE-BC64-6205352F1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7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2.jpg"/><Relationship Id="rId7" Type="http://schemas.openxmlformats.org/officeDocument/2006/relationships/image" Target="../media/image8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Relationship Id="rId9" Type="http://schemas.openxmlformats.org/officeDocument/2006/relationships/image" Target="../media/image88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7E93E2-867F-458B-97F3-334151CA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7" y="2475201"/>
            <a:ext cx="4000500" cy="3000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499C58-4CFD-906A-ABF3-F34945EFB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3B18DD-E105-466C-4E3A-2CC027AF87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91462" y="4361599"/>
            <a:ext cx="2703525" cy="2260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CAF830-1E08-EC49-21C4-895E2C02C5B4}"/>
              </a:ext>
            </a:extLst>
          </p:cNvPr>
          <p:cNvSpPr txBox="1"/>
          <p:nvPr/>
        </p:nvSpPr>
        <p:spPr>
          <a:xfrm>
            <a:off x="255638" y="59991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Творческий отчёт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2022-2023 уч.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35EA0-F5AA-9A3E-D386-A9E14EF082BE}"/>
              </a:ext>
            </a:extLst>
          </p:cNvPr>
          <p:cNvSpPr txBox="1"/>
          <p:nvPr/>
        </p:nvSpPr>
        <p:spPr>
          <a:xfrm>
            <a:off x="181896" y="5834105"/>
            <a:ext cx="4645742" cy="76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«Чебурашка» г. Волгодонска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E0F62-0744-119D-F36B-5E5D9B08E0A7}"/>
              </a:ext>
            </a:extLst>
          </p:cNvPr>
          <p:cNvSpPr txBox="1"/>
          <p:nvPr/>
        </p:nvSpPr>
        <p:spPr>
          <a:xfrm>
            <a:off x="5491316" y="1015416"/>
            <a:ext cx="4572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Воспитатели:</a:t>
            </a:r>
            <a:r>
              <a:rPr lang="ru-RU" sz="26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6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/>
              </a:rPr>
              <a:t>Светлана Яковлевна</a:t>
            </a:r>
          </a:p>
          <a:p>
            <a:r>
              <a:rPr lang="ru-RU" sz="26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Ермолова </a:t>
            </a:r>
          </a:p>
          <a:p>
            <a:r>
              <a:rPr lang="ru-RU" sz="2600" b="1" i="1" dirty="0" err="1">
                <a:solidFill>
                  <a:srgbClr val="FF0000"/>
                </a:solidFill>
                <a:latin typeface="Monotype Corsiva" panose="03010101010201010101" pitchFamily="66" charset="0"/>
                <a:cs typeface="Times New Roman"/>
              </a:rPr>
              <a:t>Маприя</a:t>
            </a:r>
            <a:r>
              <a:rPr lang="ru-RU" sz="26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/>
              </a:rPr>
              <a:t> Александровна</a:t>
            </a:r>
          </a:p>
          <a:p>
            <a:r>
              <a:rPr lang="ru-RU" sz="2600" b="1" i="1" dirty="0" err="1">
                <a:solidFill>
                  <a:srgbClr val="FF0000"/>
                </a:solidFill>
                <a:latin typeface="Monotype Corsiva" panose="03010101010201010101" pitchFamily="66" charset="0"/>
                <a:cs typeface="Times New Roman"/>
              </a:rPr>
              <a:t>Стиканова</a:t>
            </a:r>
            <a:r>
              <a:rPr lang="ru-RU" sz="26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/>
              </a:rPr>
              <a:t> </a:t>
            </a:r>
          </a:p>
          <a:p>
            <a:r>
              <a:rPr lang="ru-RU" sz="2600" b="1" i="1" dirty="0" err="1">
                <a:latin typeface="Monotype Corsiva" panose="03010101010201010101" pitchFamily="66" charset="0"/>
                <a:cs typeface="Times New Roman"/>
              </a:rPr>
              <a:t>Мл.воспитатель</a:t>
            </a:r>
            <a:r>
              <a:rPr lang="ru-RU" sz="2600" b="1" i="1" dirty="0">
                <a:latin typeface="Monotype Corsiva" panose="03010101010201010101" pitchFamily="66" charset="0"/>
                <a:cs typeface="Times New Roman"/>
              </a:rPr>
              <a:t>: </a:t>
            </a:r>
          </a:p>
          <a:p>
            <a:r>
              <a:rPr lang="ru-RU" sz="26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/>
              </a:rPr>
              <a:t>Надежда Юрьевна</a:t>
            </a:r>
          </a:p>
          <a:p>
            <a:r>
              <a:rPr lang="ru-RU" sz="26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/>
              </a:rPr>
              <a:t>Булавина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D02C80-F459-6F97-2DB0-06E320DFA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95" y="197747"/>
            <a:ext cx="1288744" cy="1427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315785-5021-C6F2-EC01-6229557C8C49}"/>
              </a:ext>
            </a:extLst>
          </p:cNvPr>
          <p:cNvSpPr txBox="1"/>
          <p:nvPr/>
        </p:nvSpPr>
        <p:spPr>
          <a:xfrm>
            <a:off x="27038" y="1499907"/>
            <a:ext cx="502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Группа 8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</a:t>
            </a:r>
            <a:r>
              <a:rPr lang="ru-RU" sz="2000" b="1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</a:t>
            </a:r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</a:t>
            </a: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Ы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 </a:t>
            </a:r>
            <a:r>
              <a:rPr lang="ru-RU" sz="2000" b="1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</a:t>
            </a: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Ь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</a:t>
            </a:r>
            <a:r>
              <a:rPr lang="ru-RU" sz="2000" b="1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DB2D0F3-181F-25CF-731C-F37E9E77E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66" y="4789960"/>
            <a:ext cx="2210234" cy="21052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9039A7-1E72-3EAE-A1A5-4C11458C5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73" y="4771355"/>
            <a:ext cx="2210235" cy="21052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497EE6-F24A-681D-60D4-F8A34D4B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4" y="4741256"/>
            <a:ext cx="2373705" cy="22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6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474095"/>
            <a:ext cx="5805948" cy="101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Социально-коммуникативное развитие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12D42-E8C5-556E-BEE8-FA85E5705B10}"/>
              </a:ext>
            </a:extLst>
          </p:cNvPr>
          <p:cNvSpPr txBox="1"/>
          <p:nvPr/>
        </p:nvSpPr>
        <p:spPr>
          <a:xfrm flipH="1">
            <a:off x="3560752" y="1491425"/>
            <a:ext cx="282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Карапуши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19C626-16A7-C605-BBED-1EF9DC454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2372337"/>
            <a:ext cx="4355689" cy="39473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1093F9-86EC-C70F-6022-4A9D0709E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26" y="2647641"/>
            <a:ext cx="4374948" cy="32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3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474095"/>
            <a:ext cx="5805948" cy="101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Социально-коммуникативное развитие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12D42-E8C5-556E-BEE8-FA85E5705B10}"/>
              </a:ext>
            </a:extLst>
          </p:cNvPr>
          <p:cNvSpPr txBox="1"/>
          <p:nvPr/>
        </p:nvSpPr>
        <p:spPr>
          <a:xfrm flipH="1">
            <a:off x="3344443" y="1491425"/>
            <a:ext cx="282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Экономика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427428-6E86-7468-54D8-451F936CF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6" y="2490480"/>
            <a:ext cx="4138849" cy="33498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46FF4E-C9F9-1887-E170-4D484E393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0480"/>
            <a:ext cx="4441715" cy="333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2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474095"/>
            <a:ext cx="5805948" cy="101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Социально-коммуникативное развитие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12D42-E8C5-556E-BEE8-FA85E5705B10}"/>
              </a:ext>
            </a:extLst>
          </p:cNvPr>
          <p:cNvSpPr txBox="1"/>
          <p:nvPr/>
        </p:nvSpPr>
        <p:spPr>
          <a:xfrm flipH="1">
            <a:off x="3344443" y="1491425"/>
            <a:ext cx="282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Экономика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5F87D0-2997-3C91-AE88-651C8C6F3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6" y="2508755"/>
            <a:ext cx="4651896" cy="34889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BB3FD0-4230-AAEF-30D8-23FDA8F2C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6"/>
          <a:stretch/>
        </p:blipFill>
        <p:spPr>
          <a:xfrm>
            <a:off x="5079098" y="2368850"/>
            <a:ext cx="3612618" cy="40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5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474095"/>
            <a:ext cx="5805948" cy="101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Социально-коммуникативное развитие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12D42-E8C5-556E-BEE8-FA85E5705B10}"/>
              </a:ext>
            </a:extLst>
          </p:cNvPr>
          <p:cNvSpPr txBox="1"/>
          <p:nvPr/>
        </p:nvSpPr>
        <p:spPr>
          <a:xfrm flipH="1">
            <a:off x="3847608" y="1491425"/>
            <a:ext cx="282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Труд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72B6F0-7877-3D7E-C17A-4ACE663EE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2" y="2580352"/>
            <a:ext cx="4399116" cy="32993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94227C-C9AC-83FF-1654-FE86DFDB7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73" y="2580352"/>
            <a:ext cx="4399115" cy="32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7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474095"/>
            <a:ext cx="5805948" cy="101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Социально-коммуникативное развитие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12D42-E8C5-556E-BEE8-FA85E5705B10}"/>
              </a:ext>
            </a:extLst>
          </p:cNvPr>
          <p:cNvSpPr txBox="1"/>
          <p:nvPr/>
        </p:nvSpPr>
        <p:spPr>
          <a:xfrm flipH="1">
            <a:off x="3847608" y="1491425"/>
            <a:ext cx="282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Труд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96FF4D-7BA1-97D4-B929-EE0BD6F2B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0" y="2269711"/>
            <a:ext cx="3287047" cy="43827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E403B4-D6C0-FAB8-4E3E-16158D7DF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00" y="2269711"/>
            <a:ext cx="3287046" cy="43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3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474095"/>
            <a:ext cx="5805948" cy="101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Социально-коммуникативное развитие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12D42-E8C5-556E-BEE8-FA85E5705B10}"/>
              </a:ext>
            </a:extLst>
          </p:cNvPr>
          <p:cNvSpPr txBox="1"/>
          <p:nvPr/>
        </p:nvSpPr>
        <p:spPr>
          <a:xfrm flipH="1">
            <a:off x="3847608" y="1491425"/>
            <a:ext cx="282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Труд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02248A-A432-2A12-FBBF-17C50FF2B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4" y="2755951"/>
            <a:ext cx="4322303" cy="32417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BD9D07-F262-98CD-7710-04F6A9DC0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50" y="2755950"/>
            <a:ext cx="4322303" cy="32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0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96B40-2C26-6372-7F15-F792B69472EC}"/>
              </a:ext>
            </a:extLst>
          </p:cNvPr>
          <p:cNvSpPr txBox="1"/>
          <p:nvPr/>
        </p:nvSpPr>
        <p:spPr>
          <a:xfrm>
            <a:off x="1941870" y="335143"/>
            <a:ext cx="6218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CD6D-7E16-280E-C382-369ED5EB0264}"/>
              </a:ext>
            </a:extLst>
          </p:cNvPr>
          <p:cNvSpPr txBox="1"/>
          <p:nvPr/>
        </p:nvSpPr>
        <p:spPr>
          <a:xfrm>
            <a:off x="2389240" y="1470505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Математическое развитие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BD8F665-CD3A-ABF8-413B-09D94717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" y="2529995"/>
            <a:ext cx="4374493" cy="32808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F97E4F7-25D4-7E5A-C708-FB0958034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11" y="2529994"/>
            <a:ext cx="4374492" cy="32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0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96B40-2C26-6372-7F15-F792B69472EC}"/>
              </a:ext>
            </a:extLst>
          </p:cNvPr>
          <p:cNvSpPr txBox="1"/>
          <p:nvPr/>
        </p:nvSpPr>
        <p:spPr>
          <a:xfrm>
            <a:off x="1941870" y="335143"/>
            <a:ext cx="6218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CD6D-7E16-280E-C382-369ED5EB0264}"/>
              </a:ext>
            </a:extLst>
          </p:cNvPr>
          <p:cNvSpPr txBox="1"/>
          <p:nvPr/>
        </p:nvSpPr>
        <p:spPr>
          <a:xfrm>
            <a:off x="2389240" y="1470505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Математическое развитие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82903A-0C02-39E4-209E-B3832762E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8" y="2661969"/>
            <a:ext cx="4342733" cy="3257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F234FE-01B3-F95A-D75F-75636739A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30" y="2661969"/>
            <a:ext cx="4342733" cy="32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96B40-2C26-6372-7F15-F792B69472EC}"/>
              </a:ext>
            </a:extLst>
          </p:cNvPr>
          <p:cNvSpPr txBox="1"/>
          <p:nvPr/>
        </p:nvSpPr>
        <p:spPr>
          <a:xfrm>
            <a:off x="2099187" y="373157"/>
            <a:ext cx="6218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CD6D-7E16-280E-C382-369ED5EB0264}"/>
              </a:ext>
            </a:extLst>
          </p:cNvPr>
          <p:cNvSpPr txBox="1"/>
          <p:nvPr/>
        </p:nvSpPr>
        <p:spPr>
          <a:xfrm>
            <a:off x="3223068" y="1558944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Природный мир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5EC3C4-4DAE-8CEE-98E8-A3AD00D8D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45" y="2387966"/>
            <a:ext cx="3182504" cy="42433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60ABBE-FB1F-742B-5B0F-9569495AE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5" y="2721362"/>
            <a:ext cx="4683052" cy="35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96B40-2C26-6372-7F15-F792B69472EC}"/>
              </a:ext>
            </a:extLst>
          </p:cNvPr>
          <p:cNvSpPr txBox="1"/>
          <p:nvPr/>
        </p:nvSpPr>
        <p:spPr>
          <a:xfrm>
            <a:off x="2099187" y="373157"/>
            <a:ext cx="6218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CD6D-7E16-280E-C382-369ED5EB0264}"/>
              </a:ext>
            </a:extLst>
          </p:cNvPr>
          <p:cNvSpPr txBox="1"/>
          <p:nvPr/>
        </p:nvSpPr>
        <p:spPr>
          <a:xfrm>
            <a:off x="3223068" y="1558944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Природный мир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0FA2D9-EFC8-94FC-2B07-5D46499DE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75" y="2444174"/>
            <a:ext cx="5563913" cy="417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7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DD9E9B-C9DA-2F58-F105-148E30254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" t="31111" r="-1"/>
          <a:stretch/>
        </p:blipFill>
        <p:spPr>
          <a:xfrm>
            <a:off x="-68826" y="0"/>
            <a:ext cx="9212826" cy="6858000"/>
          </a:xfrm>
          <a:prstGeom prst="rect">
            <a:avLst/>
          </a:prstGeom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914400" y="1375753"/>
            <a:ext cx="7037259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Поздравляем вас с успешным окончанием учебного года!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ru-RU" sz="3600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Мы хотим вам рассказать о том, как мы жили в этом году,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ru-RU" sz="3600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что было в нашей жизни интересного, веселого и грустного,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ru-RU" sz="3600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 чему мы научились!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364F00-1DBD-4E62-B67E-1C3916F98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76256" y="4895818"/>
            <a:ext cx="2016054" cy="1674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8D90B9-2E21-CF0E-57E9-7AFB4F6DE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817" y="-78658"/>
            <a:ext cx="2194282" cy="20900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DFCBBA-491B-3B59-7744-574E8D954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921" y="535858"/>
            <a:ext cx="2194282" cy="20900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47AB1E-65F0-D302-CD49-7EAAA24C1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2341" y="-148213"/>
            <a:ext cx="1931089" cy="18393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C661FA-CEF2-140C-C12D-193A39B56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3458" y="198816"/>
            <a:ext cx="1931088" cy="20900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C21B47-E87B-20F8-149E-FEDFF032F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51690" y="4753133"/>
            <a:ext cx="1529579" cy="17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93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96B40-2C26-6372-7F15-F792B69472EC}"/>
              </a:ext>
            </a:extLst>
          </p:cNvPr>
          <p:cNvSpPr txBox="1"/>
          <p:nvPr/>
        </p:nvSpPr>
        <p:spPr>
          <a:xfrm>
            <a:off x="2099187" y="373157"/>
            <a:ext cx="6218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CD6D-7E16-280E-C382-369ED5EB0264}"/>
              </a:ext>
            </a:extLst>
          </p:cNvPr>
          <p:cNvSpPr txBox="1"/>
          <p:nvPr/>
        </p:nvSpPr>
        <p:spPr>
          <a:xfrm>
            <a:off x="3223068" y="1558944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Природный мир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DCFFDD-A99F-F61B-0855-6047F46375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2"/>
          <a:stretch/>
        </p:blipFill>
        <p:spPr>
          <a:xfrm>
            <a:off x="95250" y="2448232"/>
            <a:ext cx="4309602" cy="40037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7DB593-3516-F516-EBE1-611AC6BBC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29" y="2219714"/>
            <a:ext cx="3316415" cy="44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0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96B40-2C26-6372-7F15-F792B69472EC}"/>
              </a:ext>
            </a:extLst>
          </p:cNvPr>
          <p:cNvSpPr txBox="1"/>
          <p:nvPr/>
        </p:nvSpPr>
        <p:spPr>
          <a:xfrm>
            <a:off x="2099187" y="373157"/>
            <a:ext cx="6218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CD6D-7E16-280E-C382-369ED5EB0264}"/>
              </a:ext>
            </a:extLst>
          </p:cNvPr>
          <p:cNvSpPr txBox="1"/>
          <p:nvPr/>
        </p:nvSpPr>
        <p:spPr>
          <a:xfrm>
            <a:off x="3223068" y="1558944"/>
            <a:ext cx="367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Социальный мир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4F9E5-36DF-B3F1-E4F9-D2122A247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9" y="2608468"/>
            <a:ext cx="4337357" cy="32530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E5288C-06BC-9216-E2A4-567379A0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43" y="2608467"/>
            <a:ext cx="4337357" cy="325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96B40-2C26-6372-7F15-F792B69472EC}"/>
              </a:ext>
            </a:extLst>
          </p:cNvPr>
          <p:cNvSpPr txBox="1"/>
          <p:nvPr/>
        </p:nvSpPr>
        <p:spPr>
          <a:xfrm>
            <a:off x="2099187" y="373157"/>
            <a:ext cx="6218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CD6D-7E16-280E-C382-369ED5EB0264}"/>
              </a:ext>
            </a:extLst>
          </p:cNvPr>
          <p:cNvSpPr txBox="1"/>
          <p:nvPr/>
        </p:nvSpPr>
        <p:spPr>
          <a:xfrm>
            <a:off x="2583971" y="1546533"/>
            <a:ext cx="483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Экспериментирование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223966-9DD0-40DE-179A-F2CC6E043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" y="2517121"/>
            <a:ext cx="4378548" cy="32839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5DF790-5B80-3C4C-C87F-D12DEF25B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83" y="2532932"/>
            <a:ext cx="4357466" cy="326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79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96B40-2C26-6372-7F15-F792B69472EC}"/>
              </a:ext>
            </a:extLst>
          </p:cNvPr>
          <p:cNvSpPr txBox="1"/>
          <p:nvPr/>
        </p:nvSpPr>
        <p:spPr>
          <a:xfrm>
            <a:off x="2099187" y="373157"/>
            <a:ext cx="6218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CD6D-7E16-280E-C382-369ED5EB0264}"/>
              </a:ext>
            </a:extLst>
          </p:cNvPr>
          <p:cNvSpPr txBox="1"/>
          <p:nvPr/>
        </p:nvSpPr>
        <p:spPr>
          <a:xfrm>
            <a:off x="2583971" y="1546533"/>
            <a:ext cx="483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Экспериментирование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DE2751-EF02-D9CA-BBDD-56C3848B7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6" y="2661969"/>
            <a:ext cx="4342733" cy="3257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D894D4-1790-0AC7-25DD-4FE1A4317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83" y="2661968"/>
            <a:ext cx="4342732" cy="325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3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96B40-2C26-6372-7F15-F792B69472EC}"/>
              </a:ext>
            </a:extLst>
          </p:cNvPr>
          <p:cNvSpPr txBox="1"/>
          <p:nvPr/>
        </p:nvSpPr>
        <p:spPr>
          <a:xfrm>
            <a:off x="2099187" y="373157"/>
            <a:ext cx="6218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CD6D-7E16-280E-C382-369ED5EB0264}"/>
              </a:ext>
            </a:extLst>
          </p:cNvPr>
          <p:cNvSpPr txBox="1"/>
          <p:nvPr/>
        </p:nvSpPr>
        <p:spPr>
          <a:xfrm>
            <a:off x="2583971" y="1546533"/>
            <a:ext cx="483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Экспериментирование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0DA1E6-02FB-10E4-2D67-F38E82279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7" y="2620182"/>
            <a:ext cx="4319792" cy="32398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B1F8CA-AF05-58FC-0840-B3E2D38DE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53" y="2226628"/>
            <a:ext cx="3355872" cy="44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0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96B40-2C26-6372-7F15-F792B69472EC}"/>
              </a:ext>
            </a:extLst>
          </p:cNvPr>
          <p:cNvSpPr txBox="1"/>
          <p:nvPr/>
        </p:nvSpPr>
        <p:spPr>
          <a:xfrm>
            <a:off x="2099187" y="373157"/>
            <a:ext cx="6218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CD6D-7E16-280E-C382-369ED5EB0264}"/>
              </a:ext>
            </a:extLst>
          </p:cNvPr>
          <p:cNvSpPr txBox="1"/>
          <p:nvPr/>
        </p:nvSpPr>
        <p:spPr>
          <a:xfrm>
            <a:off x="2583971" y="1546533"/>
            <a:ext cx="483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Экспериментирование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256AD8-5AAE-1537-F805-3E1C36685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6" y="2661968"/>
            <a:ext cx="4220497" cy="31653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E37C5B-9D37-77AF-8500-AF3CB811F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19" y="2661968"/>
            <a:ext cx="4220496" cy="31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52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F8E80-08A1-02D3-8F71-D07D529BF152}"/>
              </a:ext>
            </a:extLst>
          </p:cNvPr>
          <p:cNvSpPr txBox="1"/>
          <p:nvPr/>
        </p:nvSpPr>
        <p:spPr>
          <a:xfrm>
            <a:off x="2286000" y="582250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1169B-9B85-C857-94F1-8CE5694F1F29}"/>
              </a:ext>
            </a:extLst>
          </p:cNvPr>
          <p:cNvSpPr txBox="1"/>
          <p:nvPr/>
        </p:nvSpPr>
        <p:spPr>
          <a:xfrm>
            <a:off x="2939846" y="1445341"/>
            <a:ext cx="3849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Речевое развитие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024769-DC99-4BA9-0DEE-FC980C06E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68" y="2297214"/>
            <a:ext cx="5753409" cy="43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F8E80-08A1-02D3-8F71-D07D529BF152}"/>
              </a:ext>
            </a:extLst>
          </p:cNvPr>
          <p:cNvSpPr txBox="1"/>
          <p:nvPr/>
        </p:nvSpPr>
        <p:spPr>
          <a:xfrm>
            <a:off x="2286000" y="582250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1169B-9B85-C857-94F1-8CE5694F1F29}"/>
              </a:ext>
            </a:extLst>
          </p:cNvPr>
          <p:cNvSpPr txBox="1"/>
          <p:nvPr/>
        </p:nvSpPr>
        <p:spPr>
          <a:xfrm>
            <a:off x="2939846" y="1445341"/>
            <a:ext cx="391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Обучение грамоте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A36FB5-7D30-9729-864B-35E421F37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8" y="2555159"/>
            <a:ext cx="4372896" cy="32796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AECE32-FC8B-ECE8-0187-06482EDF2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28" y="2555159"/>
            <a:ext cx="4372896" cy="32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79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F8E80-08A1-02D3-8F71-D07D529BF152}"/>
              </a:ext>
            </a:extLst>
          </p:cNvPr>
          <p:cNvSpPr txBox="1"/>
          <p:nvPr/>
        </p:nvSpPr>
        <p:spPr>
          <a:xfrm>
            <a:off x="2286000" y="582250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1169B-9B85-C857-94F1-8CE5694F1F29}"/>
              </a:ext>
            </a:extLst>
          </p:cNvPr>
          <p:cNvSpPr txBox="1"/>
          <p:nvPr/>
        </p:nvSpPr>
        <p:spPr>
          <a:xfrm>
            <a:off x="2286000" y="1472276"/>
            <a:ext cx="5525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Чтение художественной литературы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F61D67-7ED7-372E-CF35-C2B62C2F3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05" y="2301188"/>
            <a:ext cx="5832989" cy="43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20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5869C-21BC-1FA0-8B09-66426B8F8C1C}"/>
              </a:ext>
            </a:extLst>
          </p:cNvPr>
          <p:cNvSpPr txBox="1"/>
          <p:nvPr/>
        </p:nvSpPr>
        <p:spPr>
          <a:xfrm>
            <a:off x="2217174" y="434767"/>
            <a:ext cx="8313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Художественно-</a:t>
            </a:r>
          </a:p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эстетическое развитие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0A52-5779-6235-E930-2B87F713B97D}"/>
              </a:ext>
            </a:extLst>
          </p:cNvPr>
          <p:cNvSpPr txBox="1"/>
          <p:nvPr/>
        </p:nvSpPr>
        <p:spPr>
          <a:xfrm>
            <a:off x="3274142" y="1474839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Рисование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1751F1-471E-A121-DE5A-BC8585FC6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9" y="2709821"/>
            <a:ext cx="4273538" cy="32088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01640F-7327-37C1-64B7-331B9C6C9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95" y="2709821"/>
            <a:ext cx="4273538" cy="32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9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562585"/>
            <a:ext cx="5805948" cy="10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Игровая деятельность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6E18AC-B039-A62B-14A4-46DE17DE2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" y="2796048"/>
            <a:ext cx="4307347" cy="32305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3C875C-A4A4-E0D5-1C00-A41CFD977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13" y="2796048"/>
            <a:ext cx="4307347" cy="32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72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5869C-21BC-1FA0-8B09-66426B8F8C1C}"/>
              </a:ext>
            </a:extLst>
          </p:cNvPr>
          <p:cNvSpPr txBox="1"/>
          <p:nvPr/>
        </p:nvSpPr>
        <p:spPr>
          <a:xfrm>
            <a:off x="2217174" y="434767"/>
            <a:ext cx="8313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Художественно-</a:t>
            </a:r>
          </a:p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эстетическое развитие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0A52-5779-6235-E930-2B87F713B97D}"/>
              </a:ext>
            </a:extLst>
          </p:cNvPr>
          <p:cNvSpPr txBox="1"/>
          <p:nvPr/>
        </p:nvSpPr>
        <p:spPr>
          <a:xfrm>
            <a:off x="3274142" y="1474839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Рисование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0805DA-1EF1-7A02-976F-48B829FDF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73" y="2357897"/>
            <a:ext cx="4978396" cy="37381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62CFF-DA5B-3473-6286-BA19A6777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7" y="2357897"/>
            <a:ext cx="3187034" cy="42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55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5869C-21BC-1FA0-8B09-66426B8F8C1C}"/>
              </a:ext>
            </a:extLst>
          </p:cNvPr>
          <p:cNvSpPr txBox="1"/>
          <p:nvPr/>
        </p:nvSpPr>
        <p:spPr>
          <a:xfrm>
            <a:off x="2217174" y="434767"/>
            <a:ext cx="8313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Художественно-</a:t>
            </a:r>
          </a:p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эстетическое развитие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0A52-5779-6235-E930-2B87F713B97D}"/>
              </a:ext>
            </a:extLst>
          </p:cNvPr>
          <p:cNvSpPr txBox="1"/>
          <p:nvPr/>
        </p:nvSpPr>
        <p:spPr>
          <a:xfrm>
            <a:off x="3274142" y="1474839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Рисование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B7C6E2-D285-1ADA-8707-F67E8A0BD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" y="2586740"/>
            <a:ext cx="4246395" cy="31847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5066C0-9536-A6C1-10B0-DDA158ACE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31" y="2586740"/>
            <a:ext cx="4246394" cy="318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3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5869C-21BC-1FA0-8B09-66426B8F8C1C}"/>
              </a:ext>
            </a:extLst>
          </p:cNvPr>
          <p:cNvSpPr txBox="1"/>
          <p:nvPr/>
        </p:nvSpPr>
        <p:spPr>
          <a:xfrm>
            <a:off x="2217174" y="434767"/>
            <a:ext cx="8313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Художественно-</a:t>
            </a:r>
          </a:p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эстетическое развитие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0A52-5779-6235-E930-2B87F713B97D}"/>
              </a:ext>
            </a:extLst>
          </p:cNvPr>
          <p:cNvSpPr txBox="1"/>
          <p:nvPr/>
        </p:nvSpPr>
        <p:spPr>
          <a:xfrm>
            <a:off x="3726425" y="1465007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Лепка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C2335C-2315-26E1-BC87-9BD7B38F6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1" y="2729834"/>
            <a:ext cx="4286711" cy="32187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CA5D0F-C5E7-0598-0DB8-72E30A2A4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59" y="2729834"/>
            <a:ext cx="4286709" cy="32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99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5869C-21BC-1FA0-8B09-66426B8F8C1C}"/>
              </a:ext>
            </a:extLst>
          </p:cNvPr>
          <p:cNvSpPr txBox="1"/>
          <p:nvPr/>
        </p:nvSpPr>
        <p:spPr>
          <a:xfrm>
            <a:off x="2217174" y="434767"/>
            <a:ext cx="8313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Художественно-</a:t>
            </a:r>
          </a:p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эстетическое развитие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0A52-5779-6235-E930-2B87F713B97D}"/>
              </a:ext>
            </a:extLst>
          </p:cNvPr>
          <p:cNvSpPr txBox="1"/>
          <p:nvPr/>
        </p:nvSpPr>
        <p:spPr>
          <a:xfrm>
            <a:off x="3248561" y="1562031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Аппликация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76D331-1D78-922F-75EB-7811B3720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26" y="2768493"/>
            <a:ext cx="4261609" cy="31998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FB552F-0138-27B9-7D33-914EC12D0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2768493"/>
            <a:ext cx="4266522" cy="31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70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5869C-21BC-1FA0-8B09-66426B8F8C1C}"/>
              </a:ext>
            </a:extLst>
          </p:cNvPr>
          <p:cNvSpPr txBox="1"/>
          <p:nvPr/>
        </p:nvSpPr>
        <p:spPr>
          <a:xfrm>
            <a:off x="2217174" y="434767"/>
            <a:ext cx="8313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Художественно-</a:t>
            </a:r>
          </a:p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эстетическое развитие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0A52-5779-6235-E930-2B87F713B97D}"/>
              </a:ext>
            </a:extLst>
          </p:cNvPr>
          <p:cNvSpPr txBox="1"/>
          <p:nvPr/>
        </p:nvSpPr>
        <p:spPr>
          <a:xfrm>
            <a:off x="3248561" y="1562031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Аппликация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E5C69E-487A-4ED4-295C-5045C5399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" y="2491848"/>
            <a:ext cx="4734527" cy="35549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6F4F8B-63A2-9FE2-E21C-4AD86CB5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83" y="2337066"/>
            <a:ext cx="3178891" cy="423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29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5869C-21BC-1FA0-8B09-66426B8F8C1C}"/>
              </a:ext>
            </a:extLst>
          </p:cNvPr>
          <p:cNvSpPr txBox="1"/>
          <p:nvPr/>
        </p:nvSpPr>
        <p:spPr>
          <a:xfrm>
            <a:off x="2217174" y="434767"/>
            <a:ext cx="8313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Художественно-</a:t>
            </a:r>
          </a:p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эстетическое развитие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0A52-5779-6235-E930-2B87F713B97D}"/>
              </a:ext>
            </a:extLst>
          </p:cNvPr>
          <p:cNvSpPr txBox="1"/>
          <p:nvPr/>
        </p:nvSpPr>
        <p:spPr>
          <a:xfrm>
            <a:off x="3248561" y="1562031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Аппликация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390910-8EA2-2452-1D65-11EFD7824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45" y="2258408"/>
            <a:ext cx="5886096" cy="44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79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5869C-21BC-1FA0-8B09-66426B8F8C1C}"/>
              </a:ext>
            </a:extLst>
          </p:cNvPr>
          <p:cNvSpPr txBox="1"/>
          <p:nvPr/>
        </p:nvSpPr>
        <p:spPr>
          <a:xfrm>
            <a:off x="2217174" y="434767"/>
            <a:ext cx="8313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Художественно-</a:t>
            </a:r>
          </a:p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эстетическое развитие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0A52-5779-6235-E930-2B87F713B97D}"/>
              </a:ext>
            </a:extLst>
          </p:cNvPr>
          <p:cNvSpPr txBox="1"/>
          <p:nvPr/>
        </p:nvSpPr>
        <p:spPr>
          <a:xfrm>
            <a:off x="2766780" y="1483373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Конструирование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7DA994-C8C1-9EEC-2DB7-1C02D55F6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2620022"/>
            <a:ext cx="4280676" cy="32105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1995C0-55F7-A0B2-6315-E619CECB3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13" y="2620022"/>
            <a:ext cx="4280676" cy="32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9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5869C-21BC-1FA0-8B09-66426B8F8C1C}"/>
              </a:ext>
            </a:extLst>
          </p:cNvPr>
          <p:cNvSpPr txBox="1"/>
          <p:nvPr/>
        </p:nvSpPr>
        <p:spPr>
          <a:xfrm>
            <a:off x="2217174" y="434767"/>
            <a:ext cx="8313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Художественно-</a:t>
            </a:r>
          </a:p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эстетическое развитие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0A52-5779-6235-E930-2B87F713B97D}"/>
              </a:ext>
            </a:extLst>
          </p:cNvPr>
          <p:cNvSpPr txBox="1"/>
          <p:nvPr/>
        </p:nvSpPr>
        <p:spPr>
          <a:xfrm>
            <a:off x="2766780" y="1483373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Конструирование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7A6A91-9B7F-8138-A362-B8B57FDBC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" y="2733436"/>
            <a:ext cx="4260553" cy="31954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FB0208-859D-3F22-AF43-A306177F2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26" y="2733436"/>
            <a:ext cx="4260553" cy="31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11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5869C-21BC-1FA0-8B09-66426B8F8C1C}"/>
              </a:ext>
            </a:extLst>
          </p:cNvPr>
          <p:cNvSpPr txBox="1"/>
          <p:nvPr/>
        </p:nvSpPr>
        <p:spPr>
          <a:xfrm>
            <a:off x="2217174" y="434767"/>
            <a:ext cx="8313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Художественно-</a:t>
            </a:r>
          </a:p>
          <a:p>
            <a:r>
              <a:rPr lang="ru-RU" sz="2800" b="1" dirty="0">
                <a:solidFill>
                  <a:srgbClr val="F319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эстетическое развитие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0A52-5779-6235-E930-2B87F713B97D}"/>
              </a:ext>
            </a:extLst>
          </p:cNvPr>
          <p:cNvSpPr txBox="1"/>
          <p:nvPr/>
        </p:nvSpPr>
        <p:spPr>
          <a:xfrm>
            <a:off x="3661515" y="1562031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Музей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BED537-09A9-62A8-D0EE-2198B5865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2" y="2258408"/>
            <a:ext cx="3277215" cy="43696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972D3C-8352-3E96-E758-90BE7CA29B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433" y="3089659"/>
            <a:ext cx="5141861" cy="23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06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4BBB1-A63D-191D-7447-53F95CC44241}"/>
              </a:ext>
            </a:extLst>
          </p:cNvPr>
          <p:cNvSpPr txBox="1"/>
          <p:nvPr/>
        </p:nvSpPr>
        <p:spPr>
          <a:xfrm>
            <a:off x="2349908" y="363793"/>
            <a:ext cx="5397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Физическое развитие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F179A-4218-7E39-6A40-B7300A0EC3F2}"/>
              </a:ext>
            </a:extLst>
          </p:cNvPr>
          <p:cNvSpPr txBox="1"/>
          <p:nvPr/>
        </p:nvSpPr>
        <p:spPr>
          <a:xfrm>
            <a:off x="3193227" y="1527805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Подвижные игры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D8B6A6-53D9-EE67-E1DC-509ADBA9F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2" y="2264378"/>
            <a:ext cx="3172372" cy="42298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B85FBE-C5E7-5771-AB54-1E0BAA6D9B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 b="31355"/>
          <a:stretch/>
        </p:blipFill>
        <p:spPr>
          <a:xfrm>
            <a:off x="4493401" y="2387404"/>
            <a:ext cx="4093292" cy="39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3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562585"/>
            <a:ext cx="5805948" cy="10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Игровая деятельность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7A87FB-0495-7298-7994-73B91AC9B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56" y="2319710"/>
            <a:ext cx="3201528" cy="42637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4F958C-FBC3-DC7C-D56A-FE9728808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4" y="2324385"/>
            <a:ext cx="3188723" cy="42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85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4BBB1-A63D-191D-7447-53F95CC44241}"/>
              </a:ext>
            </a:extLst>
          </p:cNvPr>
          <p:cNvSpPr txBox="1"/>
          <p:nvPr/>
        </p:nvSpPr>
        <p:spPr>
          <a:xfrm>
            <a:off x="2349908" y="363793"/>
            <a:ext cx="5397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Физическое развитие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F179A-4218-7E39-6A40-B7300A0EC3F2}"/>
              </a:ext>
            </a:extLst>
          </p:cNvPr>
          <p:cNvSpPr txBox="1"/>
          <p:nvPr/>
        </p:nvSpPr>
        <p:spPr>
          <a:xfrm>
            <a:off x="3193227" y="1527805"/>
            <a:ext cx="378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Спортивные игры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5AB428-22A7-0904-AB59-FD6E0303C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" y="2661968"/>
            <a:ext cx="4382063" cy="32865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87CA2D-3039-190A-5842-710A0F5DE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23" y="2661968"/>
            <a:ext cx="4382061" cy="32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75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4BBB1-A63D-191D-7447-53F95CC44241}"/>
              </a:ext>
            </a:extLst>
          </p:cNvPr>
          <p:cNvSpPr txBox="1"/>
          <p:nvPr/>
        </p:nvSpPr>
        <p:spPr>
          <a:xfrm>
            <a:off x="2349908" y="363793"/>
            <a:ext cx="5397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Физическое развитие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F179A-4218-7E39-6A40-B7300A0EC3F2}"/>
              </a:ext>
            </a:extLst>
          </p:cNvPr>
          <p:cNvSpPr txBox="1"/>
          <p:nvPr/>
        </p:nvSpPr>
        <p:spPr>
          <a:xfrm>
            <a:off x="3193227" y="1527805"/>
            <a:ext cx="378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Спортивные игры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8A844D-8E05-EF2D-2E35-0BCE2F922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8" y="2536099"/>
            <a:ext cx="4307348" cy="32305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60B409-E92E-7F10-DAE8-8457578E6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44" y="2550856"/>
            <a:ext cx="4307348" cy="323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7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4BBB1-A63D-191D-7447-53F95CC44241}"/>
              </a:ext>
            </a:extLst>
          </p:cNvPr>
          <p:cNvSpPr txBox="1"/>
          <p:nvPr/>
        </p:nvSpPr>
        <p:spPr>
          <a:xfrm>
            <a:off x="2349908" y="363793"/>
            <a:ext cx="5397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Физическое развитие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F179A-4218-7E39-6A40-B7300A0EC3F2}"/>
              </a:ext>
            </a:extLst>
          </p:cNvPr>
          <p:cNvSpPr txBox="1"/>
          <p:nvPr/>
        </p:nvSpPr>
        <p:spPr>
          <a:xfrm>
            <a:off x="2566452" y="1527805"/>
            <a:ext cx="4964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Здоровый образ жизни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EE7AC0-434E-BD10-5392-EAA1C4624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7" y="2851244"/>
            <a:ext cx="4058461" cy="30438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1CEBA8-8F5D-3FAB-161C-8B80C0569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843866"/>
            <a:ext cx="4022723" cy="301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65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4BBB1-A63D-191D-7447-53F95CC44241}"/>
              </a:ext>
            </a:extLst>
          </p:cNvPr>
          <p:cNvSpPr txBox="1"/>
          <p:nvPr/>
        </p:nvSpPr>
        <p:spPr>
          <a:xfrm>
            <a:off x="2674373" y="383458"/>
            <a:ext cx="5397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Наши достижения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2689E9-47E4-9261-4EEC-CBC6D06C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0" y="2338849"/>
            <a:ext cx="1352550" cy="190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392A93-A555-596A-63E2-BB3D4061B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37" y="2338849"/>
            <a:ext cx="1352550" cy="1905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1238F9-A035-6FE0-5B50-23F878327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14" y="2338849"/>
            <a:ext cx="1352550" cy="1905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B57700-03AE-03E5-DA3D-8680A28B6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38849"/>
            <a:ext cx="1352550" cy="1905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18E93F-C137-0655-5497-59E1FF8BD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86" y="2338849"/>
            <a:ext cx="1352550" cy="1905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A1616F-8346-4C42-52FA-2822B11B22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63" y="2338849"/>
            <a:ext cx="1352550" cy="1905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5F7649-08BB-41D4-6F10-802DB20FA2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29" y="3851892"/>
            <a:ext cx="1632923" cy="230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83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" t="31111" r="-1"/>
          <a:stretch/>
        </p:blipFill>
        <p:spPr>
          <a:xfrm>
            <a:off x="-68826" y="2133600"/>
            <a:ext cx="921282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6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562585"/>
            <a:ext cx="5805948" cy="10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Игровая деятельность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B58A53-FBFA-D228-E086-6469BE312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14" y="2275553"/>
            <a:ext cx="5891571" cy="44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2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474095"/>
            <a:ext cx="5805948" cy="101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Социально-коммуникативное развитие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12D42-E8C5-556E-BEE8-FA85E5705B10}"/>
              </a:ext>
            </a:extLst>
          </p:cNvPr>
          <p:cNvSpPr txBox="1"/>
          <p:nvPr/>
        </p:nvSpPr>
        <p:spPr>
          <a:xfrm flipH="1">
            <a:off x="3917171" y="1491425"/>
            <a:ext cx="134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ОБЖ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02F135-FDA6-0E4B-D09D-F539EDCFF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8" y="2767012"/>
            <a:ext cx="4346883" cy="32601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61B232-7C2D-BFEE-8D40-52CD167F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81" y="2767012"/>
            <a:ext cx="42418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4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474095"/>
            <a:ext cx="5805948" cy="101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Социально-коммуникативное развитие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12D42-E8C5-556E-BEE8-FA85E5705B10}"/>
              </a:ext>
            </a:extLst>
          </p:cNvPr>
          <p:cNvSpPr txBox="1"/>
          <p:nvPr/>
        </p:nvSpPr>
        <p:spPr>
          <a:xfrm flipH="1">
            <a:off x="3917171" y="1491425"/>
            <a:ext cx="134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ОБЖ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343FF8-60D5-C2E0-A27F-35A2817AD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4" y="2651176"/>
            <a:ext cx="4286632" cy="32186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E81164-D564-4C2C-6EA1-BEF474EE6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00" y="2651175"/>
            <a:ext cx="4325966" cy="3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9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474095"/>
            <a:ext cx="5805948" cy="101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Социально-коммуникативное развитие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12D42-E8C5-556E-BEE8-FA85E5705B10}"/>
              </a:ext>
            </a:extLst>
          </p:cNvPr>
          <p:cNvSpPr txBox="1"/>
          <p:nvPr/>
        </p:nvSpPr>
        <p:spPr>
          <a:xfrm flipH="1">
            <a:off x="3917171" y="1491425"/>
            <a:ext cx="134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ОБЖ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4B5B68-B81B-D18C-651E-F74F103AB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" y="2745962"/>
            <a:ext cx="4348731" cy="32615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C8D373-861E-C0A4-09F4-F680073A4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00" y="2745962"/>
            <a:ext cx="4348731" cy="32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1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CFF846-4790-7FFC-6537-29DE424C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9A3D-3F72-4EAF-25BE-9094B9E177F0}"/>
              </a:ext>
            </a:extLst>
          </p:cNvPr>
          <p:cNvSpPr txBox="1"/>
          <p:nvPr/>
        </p:nvSpPr>
        <p:spPr>
          <a:xfrm>
            <a:off x="2354826" y="474095"/>
            <a:ext cx="5805948" cy="101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Социально-коммуникативное развитие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12D42-E8C5-556E-BEE8-FA85E5705B10}"/>
              </a:ext>
            </a:extLst>
          </p:cNvPr>
          <p:cNvSpPr txBox="1"/>
          <p:nvPr/>
        </p:nvSpPr>
        <p:spPr>
          <a:xfrm flipH="1">
            <a:off x="3917171" y="1491425"/>
            <a:ext cx="134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ОБЖ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426B5B-B605-ECBD-CBE3-ECC21D135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95" y="2321619"/>
            <a:ext cx="3218221" cy="42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26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1608</TotalTime>
  <Words>228</Words>
  <Application>Microsoft Office PowerPoint</Application>
  <PresentationFormat>Экран (4:3)</PresentationFormat>
  <Paragraphs>106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Хомяк Полянский</dc:creator>
  <cp:lastModifiedBy>Хомяк Полянский</cp:lastModifiedBy>
  <cp:revision>13</cp:revision>
  <dcterms:created xsi:type="dcterms:W3CDTF">2023-06-14T11:27:52Z</dcterms:created>
  <dcterms:modified xsi:type="dcterms:W3CDTF">2023-06-17T12:55:30Z</dcterms:modified>
</cp:coreProperties>
</file>