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71" r:id="rId4"/>
    <p:sldId id="264" r:id="rId5"/>
    <p:sldId id="266" r:id="rId6"/>
    <p:sldId id="267" r:id="rId7"/>
    <p:sldId id="270" r:id="rId8"/>
    <p:sldId id="272" r:id="rId9"/>
    <p:sldId id="273" r:id="rId10"/>
    <p:sldId id="274" r:id="rId11"/>
    <p:sldId id="275" r:id="rId12"/>
    <p:sldId id="280" r:id="rId13"/>
    <p:sldId id="278" r:id="rId14"/>
    <p:sldId id="279" r:id="rId15"/>
    <p:sldId id="276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416" y="10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7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9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9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1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2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09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3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4" y="4464421"/>
            <a:ext cx="691549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60000">
              <a:schemeClr val="tx2">
                <a:lumMod val="20000"/>
                <a:lumOff val="8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2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299" y="6172202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1" y="6172202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" y="3478"/>
            <a:ext cx="9892471" cy="685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464" y="47550"/>
            <a:ext cx="96490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детский сад «Чебурашка»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г. Волгодонска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9958" y="5013176"/>
            <a:ext cx="76594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7 «Совята»               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Нагибина Наталия Валерьевна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Харченко Любовь Александровна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воспитатель: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Ситникова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Викторовна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92560" y="1484784"/>
            <a:ext cx="7992888" cy="30963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22157" y="1700808"/>
            <a:ext cx="667522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«Вот и стали мы </a:t>
            </a:r>
          </a:p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год взрослее»</a:t>
            </a:r>
            <a:endParaRPr lang="ru-RU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33828" y1="83472" x2="33828" y2="83472"/>
                        <a14:backgroundMark x1="34219" y1="84722" x2="44453" y2="83472"/>
                        <a14:backgroundMark x1="78438" y1="54583" x2="78438" y2="54583"/>
                        <a14:backgroundMark x1="91719" y1="61944" x2="91719" y2="61944"/>
                        <a14:backgroundMark x1="89453" y1="85417" x2="89453" y2="85417"/>
                        <a14:backgroundMark x1="95469" y1="75972" x2="95469" y2="7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7136" y="3284984"/>
            <a:ext cx="2674093" cy="150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38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472" y="116632"/>
            <a:ext cx="95770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едагогическая технология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«Истории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карапушек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как жить в мире с собой и другими?» Э.Ф. Алиевой, О.Р.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Радионовой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усвоили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навыки выстраивания диалога, позитивного общения, потребности в проявлении искренней дружбы, согласия, взаимопомощи..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4528" y="5980637"/>
            <a:ext cx="3271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Карапушки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здравствуйте!»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6" y="2872374"/>
            <a:ext cx="4009234" cy="300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24" y="2845927"/>
            <a:ext cx="3746448" cy="302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33120" y="5879300"/>
            <a:ext cx="2869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«История том, как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карапушки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испеки хлеб»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59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696" y="0"/>
            <a:ext cx="5380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«Познавательное развитие»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452" y="584775"/>
            <a:ext cx="95770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Достижения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детей.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Воспитанники проявляют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разнообразные познавательные интересы,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дифференцированные представления о мире,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отражают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свои чувства и впечатления в предпочитаемой деятельности.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● Активны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разных видах познавательной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собственной инициативе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наблюдают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экспериментируют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рассуждают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выдвигают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проблемы,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проявляют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догадку и сообразительность в процессе их решения.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название своей страны, ее государственные символы,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проявляют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 к жизни людей в других странах.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● Рассказывают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себе и своей семье, собственных увлечениях, достижениях, интересах.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● Проявляют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 к жизни семьи, уважение к воспитателям,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интересуются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жизнью семьи и детского сада.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Хорошо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различают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людей по полу, возрасту, профессии (малышей, школьников, взрослых, пожилых людей) как в реальной жизни, так и на иллюстрациях.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Хорошо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свои имя, фамилию, возраст, пол.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● Проявляют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 к городу (селу), в котором живет, знает некоторые сведения о его достопримечательностях, событиях городской жизни.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● Знают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название своей страны, ее государственные символы, испытывает чувство гордости за свою страну.</a:t>
            </a:r>
          </a:p>
        </p:txBody>
      </p:sp>
    </p:spTree>
    <p:extLst>
      <p:ext uri="{BB962C8B-B14F-4D97-AF65-F5344CB8AC3E}">
        <p14:creationId xmlns:p14="http://schemas.microsoft.com/office/powerpoint/2010/main" val="4092356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332656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65" y="3068960"/>
            <a:ext cx="413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Изучение «Финансовой грамотности»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37" y="116632"/>
            <a:ext cx="3717437" cy="27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36353" y="2902121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«Экологические игры»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849" y="6277856"/>
            <a:ext cx="380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«Наблюдение за осенней клумбой»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9" y="3461631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37" y="3399963"/>
            <a:ext cx="3717437" cy="27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7056" y="6139356"/>
            <a:ext cx="360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«Экологическое просвещение.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Бережное отношение к природе»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068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4" y="566839"/>
            <a:ext cx="3785070" cy="283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77" y="552422"/>
            <a:ext cx="3906101" cy="292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4608" y="29202"/>
            <a:ext cx="6825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кспериментирование «Органы чувств»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7" y="3645024"/>
            <a:ext cx="3867657" cy="290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77" y="3645024"/>
            <a:ext cx="3867657" cy="290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945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1" y="274598"/>
            <a:ext cx="4109858" cy="308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69" y="274598"/>
            <a:ext cx="4163100" cy="31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5" y="3573016"/>
            <a:ext cx="412845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3555014"/>
            <a:ext cx="4152461" cy="311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507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254616"/>
            <a:ext cx="319405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2560" y="3025535"/>
            <a:ext cx="221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«Добрых дел»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635" y="150412"/>
            <a:ext cx="3372161" cy="294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6847" y="3099002"/>
            <a:ext cx="319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«1 сентября — День знаний»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3573016"/>
            <a:ext cx="319405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755" y="6359079"/>
            <a:ext cx="431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«Международный день толерантности»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635" y="3624461"/>
            <a:ext cx="3646158" cy="273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7096" y="6359079"/>
            <a:ext cx="305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«День народного единства»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74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08012"/>
            <a:ext cx="4273321" cy="320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2600" y="3460358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«День Победы»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2924944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7136" y="6165304"/>
            <a:ext cx="161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«День семьи»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60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2800" y="-14514"/>
            <a:ext cx="3266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«Развитие речи»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9" y="3990655"/>
            <a:ext cx="3155599" cy="236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472" y="476672"/>
            <a:ext cx="97055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Достижения детей.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проявляют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познавательную и деловую активность в общении со взрослыми и сверстниками, делится знаниями, задает вопросы. 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Инициативны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самостоятельны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придумывании загадок, сказок, рассказов. ● С интересом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относятся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аргументации, доказательству и широко ими пользуется. 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Замечают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речевые ошибки сверстников, доброжелательно исправляет их. 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богатый словарный запас. Безошибочно пользуется обобщающими словами и понятиями. ● Речь чистая, грамматически правильная, выразительная. 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Владеют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средствами звукового анализа слов, определяет основные качественные характеристики звуков в слове (гласный — согласный), место звука в слове. ● Самостоятельно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пересказывают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рассказы и сказки, сочиняет загадки. 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Отвечают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вопросы по содержанию литературного произведения, устанавливает причинные связи.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8" y="3645024"/>
            <a:ext cx="3154131" cy="236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16" y="3987767"/>
            <a:ext cx="2851545" cy="21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512" y="6448454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«Птичий двор»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3126" y="6025228"/>
            <a:ext cx="24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Описание картинны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«Кошка с котятами»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3361" y="6171455"/>
            <a:ext cx="2659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Чтение художественной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литературы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3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8544" y="0"/>
            <a:ext cx="7901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«Художественно –эстетическое развитие»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480" y="476672"/>
            <a:ext cx="94330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Достижения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воспитанников.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Ребята высказывает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предпочтения, ассоциации;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стремятся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самовыражению впечатлений; эмоционально - эстетически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откликаются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проявления прекрасного.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Последовательно анализируют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произведение, верно понимает художественный образ, обращает внимание на наиболее яркие средства выразительности,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высказывают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собственные ассоциации.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Различают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называет знакомые произведения по видам искусства, предметы народных промыслов по материалам, функциональному назначению, узнает некоторые известные произведения и достопримечательности.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Любят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собственной инициативе рисовать, лепить, конструировать необходимые для игр объекты, подарки родным, предметы украшения интерьера.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Самостоятельно определяют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замысел будущей работы, может ее конкретизировать; уверенно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используют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освоенные техники;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образы, верно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подбирают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их создания средства выразительности.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Проявляют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творческую активность и самостоятельность; склонность к интеграции видов деятельности.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4172920"/>
            <a:ext cx="3136564" cy="235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blob:https://web.whatsapp.com/fc85d178-40ca-489c-931a-fdda55efb7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7" y="4191825"/>
            <a:ext cx="3111357" cy="23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48" y="3854959"/>
            <a:ext cx="2002788" cy="26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473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828" y="3073152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Аппликация «Моя копилка»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200855"/>
            <a:ext cx="3768418" cy="286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873" y="3094284"/>
            <a:ext cx="350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Аппликация «Букет для мамы»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529" y="3463616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7" y="3486695"/>
            <a:ext cx="3858931" cy="289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4728" y="6402147"/>
            <a:ext cx="434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Павловопосадский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платок»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480" y="188640"/>
            <a:ext cx="950505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Цели  на 2022-2023 учебный год: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развитие личности детей старшей группы в различных видах общения и деятельности с учётом их возрастных, индивидуальных, психологических и физиологических особенностей.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условия развития ребёнка, открывающих возможности для его позитивной социализации, его личностного развития, развития инициативы и творческих способностей на основе сотрудничества с взрослыми и сверстниками и соответствующим возрасту видам 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умение на основе совместного со сверстниками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сюжетосложения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сначала через передачу в игре знакомых сказок и историй, затем через внесение изменений в знакомый сказочный сюжет (введение новой роли, действия, события), впоследствии — через сложение новых творческих сюжетов.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содержание сюжетных игр на основе явления социальной действительности и отношениями людей (школа, магазин, больница, парикмахерская, путешествия и др.), активизировать воображение на основе сюжетов сказок и мультипликационных фильмов.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Совершенствовать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умения следовать игровым правилам в дидактических, подвижных, развивающих играх.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умение сотрудничать со сверстниками в разных видах игр.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7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620688"/>
            <a:ext cx="364840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9578" y="-14866"/>
            <a:ext cx="305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Конструирование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3520694"/>
            <a:ext cx="2478218" cy="330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3539594"/>
            <a:ext cx="2448272" cy="32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62" y="3501008"/>
            <a:ext cx="2492982" cy="332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7" descr="blob:https://web.whatsapp.com/43da2459-555e-4daa-b66b-026d3a1eb28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620688"/>
            <a:ext cx="3666364" cy="274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54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688" y="0"/>
            <a:ext cx="5444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4" b="15466"/>
          <a:stretch/>
        </p:blipFill>
        <p:spPr bwMode="auto">
          <a:xfrm>
            <a:off x="128464" y="545307"/>
            <a:ext cx="4265157" cy="367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06" y="3068960"/>
            <a:ext cx="4565895" cy="342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394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4768" y="27709"/>
            <a:ext cx="4589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«Физическое развитие»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476672"/>
            <a:ext cx="9505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Достижения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Двигательный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опыт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ребят обогатился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(объем освоенных основных движений, общеразвивающих, спортивных упражнений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двигательной деятельности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проявляют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хорошую выносливость, быстроту, силу, координацию,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гибкость.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поведении четко выражена потребность в двигательной деятельности и физическом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совершенствовании. Дети проявляют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стойкий интерес к новым и знакомым физическим упражнениям, избирательность и инициативу при выполнении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упражнений. Имеют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представления о некоторых видах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спорта. Уверенно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точно, в заданном темпе и ритме, выразительно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упражнения,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творчески составить несложные комбинации (варианты) из знакомых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упражнений. Проявляют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необходимый самоконтроль и самооценку, способен самостоятельно привлечь внимание других детей и организовать знакомую подвижную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игру. Мотивированы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сбережение и укрепление своего здоровья и здоровья окружающих его людей.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0"/>
          <a:stretch/>
        </p:blipFill>
        <p:spPr bwMode="auto">
          <a:xfrm flipH="1">
            <a:off x="128464" y="4221088"/>
            <a:ext cx="2955636" cy="250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49" y="3915906"/>
            <a:ext cx="3342885" cy="250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2" y="4221088"/>
            <a:ext cx="3095208" cy="232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24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880" y="3284984"/>
            <a:ext cx="90815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Цель у нас одна – здоровый, счастливый, талантливый ребенок, которого мы</a:t>
            </a:r>
          </a:p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должны отправить по новым ступеням образования.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8392" y="188640"/>
            <a:ext cx="90970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«Умение договариваться, слушать, слышать, находить общий язык, строить отношения, как правило гораздо важнее, чем даже самые гениальные идеи»</a:t>
            </a:r>
          </a:p>
          <a:p>
            <a:pPr algn="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Д.Карнеги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464" y="0"/>
            <a:ext cx="9649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Федеральная инновационная площадка </a:t>
            </a:r>
          </a:p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«Играй с нами, играй как мы!»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124744"/>
            <a:ext cx="96490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Задачи развития игровой деятельности: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умение играть на основе совместного со сверстниками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сюжетосложения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: сначала через передачу в игре знакомых сказок и историй, затем через внесение изменений в знакомый сказочный сюжет (введение новой роли, действия, события), впоследствии — через сложение новых творческих сюжетов.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Обогащать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содержание сюжетных игр детей на основе знакомства с явлениями социальной действительности и отношениями людей (школа, магазин, больница, парикмахерская, путешествия и др.), активизировать воображение на основе сюжетов сказок и мультипликационных фильмов.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Совершенствовать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умение следовать игровым правилам в дидактических, подвижных, развивающих играх.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умение сотрудничать со сверстниками в разных видах игр: формулировать собственную точку зрения, выяснять точку зрения своего партнера, сравнивать их и согласовывать при помощи аргументации. </a:t>
            </a:r>
          </a:p>
        </p:txBody>
      </p:sp>
    </p:spTree>
    <p:extLst>
      <p:ext uri="{BB962C8B-B14F-4D97-AF65-F5344CB8AC3E}">
        <p14:creationId xmlns:p14="http://schemas.microsoft.com/office/powerpoint/2010/main" val="27993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5" y="891325"/>
            <a:ext cx="3529113" cy="24187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74423" y="3308878"/>
            <a:ext cx="2845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Летние Подвижные игры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90" y="892147"/>
            <a:ext cx="3394025" cy="243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37015" y="3358374"/>
            <a:ext cx="3210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Казачьи подвижные игры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6" y="3752572"/>
            <a:ext cx="3529112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74423" y="6407655"/>
            <a:ext cx="3117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Зимние подвижные игры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34" y="3739977"/>
            <a:ext cx="3570536" cy="266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21411" y="6377503"/>
            <a:ext cx="3726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Спортивные подвижные игры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0832" y="204609"/>
            <a:ext cx="3061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2" y="3043123"/>
            <a:ext cx="451931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2738" y="6024642"/>
            <a:ext cx="3964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С/р </a:t>
            </a:r>
            <a:r>
              <a:rPr lang="ru-RU" dirty="0"/>
              <a:t>игра «АЗС» с использованием</a:t>
            </a:r>
          </a:p>
          <a:p>
            <a:pPr algn="ctr"/>
            <a:r>
              <a:rPr lang="ru-RU" dirty="0"/>
              <a:t>маркера игрового пространства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95234" y="16317"/>
            <a:ext cx="40856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Сюжетно ролевые игры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63" y="3043123"/>
            <a:ext cx="3981669" cy="298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77136" y="6163141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С/р игра «Семья»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8464" y="2789182"/>
            <a:ext cx="4752528" cy="3881791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6" y="2789182"/>
            <a:ext cx="4404881" cy="391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8462" y="480858"/>
            <a:ext cx="97334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Дети проявляют интерес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сюжетно-ролевым играм, содержанием которых является отображение социальной действительностью, к комбинированию в одном сюжете реальных и фантастических событий, разнообразных ситуаций взаимодействия людей, коллизий; появление сюжетно-ролевых игр новой тематики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 «с продолжением» сюжета в течение нескольких дней. </a:t>
            </a:r>
          </a:p>
        </p:txBody>
      </p:sp>
    </p:spTree>
    <p:extLst>
      <p:ext uri="{BB962C8B-B14F-4D97-AF65-F5344CB8AC3E}">
        <p14:creationId xmlns:p14="http://schemas.microsoft.com/office/powerpoint/2010/main" val="6969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4492" y="3131000"/>
            <a:ext cx="39643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ходилка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29999" y="-92343"/>
            <a:ext cx="32160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Настольные 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игры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006" y="6135094"/>
            <a:ext cx="947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Настольно печатные игры: «Одень Куклу в национальную одежду»,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«Разрезная картинка – Курень».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lob:https://web.whatsapp.com/264d32d4-0efd-4882-b1c8-03cee9bc5cd8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91" y="492432"/>
            <a:ext cx="3518089" cy="263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72" y="3552542"/>
            <a:ext cx="3528392" cy="259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500332"/>
            <a:ext cx="3513016" cy="263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49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552" y="5617"/>
            <a:ext cx="796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«Социально-коммуникативное развитие»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6370" y="590392"/>
            <a:ext cx="953915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Достижения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детей:</a:t>
            </a:r>
            <a:endParaRPr lang="ru-RU" sz="22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Воспитанники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положительно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настроены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 отношению к окружающим, охотно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вступают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общение с близкими взрослыми и сверстниками,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проявляют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сдержанность по отношению к незнакомым людям.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● Ориентируются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 известные общепринятые нормы и правила культуры поведения в контактах со взрослыми и сверстниками.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● Проявляют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любовь к родителям, уважение к воспитателям, интересуется жизнью семьи и детского сада.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общении со сверстниками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дружелюбны, доброжелательны, умеют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принимать общий замысел, договариваться, вносить предложения, соблюдает общие правила в игре и совместной деятельности.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● Различают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разные эмоциональные состояния,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учитывают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их в своем поведении, охотно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откликаются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 просьбу помочь, научить другого тому, что хорошо освоил.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представления о том, что хорошо и что плохо, в оценке поступков опирается на нравственные представления.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57877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3" y="2591524"/>
            <a:ext cx="2703667" cy="36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4568" y="6274228"/>
            <a:ext cx="2290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Посадка растений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04" y="2543455"/>
            <a:ext cx="2736304" cy="36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05128" y="6274228"/>
            <a:ext cx="2947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Дежурство  по столовой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472" y="44625"/>
            <a:ext cx="95770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Развиваем ценностное отношение к труду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● Дети активны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стремлении к познанию разных видов труда и профессий, применению техники, современных машин и механизмов в труде.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● Бережно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относятся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предметному миру как результату труда взрослых, стремится участвовать в труде взрослых.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Самостоятельны,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инициативен в самообслуживании.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готовностью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участвуют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 сверстниками в разных видах повседневного и ручного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труда,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 небольшой помощи взрослых планирует трудовой процесс, проявляет настойчивость, добивается нужного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4077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324" y="116632"/>
            <a:ext cx="9361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основ безопасного поведения в быту, социуме, природе.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1060" y="4110171"/>
            <a:ext cx="3393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«Светофоры </a:t>
            </a:r>
            <a:r>
              <a:rPr lang="ru-RU" dirty="0"/>
              <a:t>на нашей улице»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2" y="1557220"/>
            <a:ext cx="3372791" cy="252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24" y="1017824"/>
            <a:ext cx="2207216" cy="306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99" y="3469660"/>
            <a:ext cx="3198415" cy="23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86124" y="4294837"/>
            <a:ext cx="2630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Изготовление плаката </a:t>
            </a:r>
          </a:p>
          <a:p>
            <a:pPr algn="ctr"/>
            <a:r>
              <a:rPr lang="ru-RU" dirty="0" smtClean="0"/>
              <a:t>по ПДД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28864" y="5903314"/>
            <a:ext cx="339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Игровая ситуация «расставь</a:t>
            </a:r>
          </a:p>
          <a:p>
            <a:pPr algn="ctr"/>
            <a:r>
              <a:rPr lang="ru-RU" dirty="0"/>
              <a:t>з</a:t>
            </a:r>
            <a:r>
              <a:rPr lang="ru-RU" dirty="0" smtClean="0"/>
              <a:t>наки «Пешеходный переход»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6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423</TotalTime>
  <Words>1379</Words>
  <Application>Microsoft Office PowerPoint</Application>
  <PresentationFormat>Лист A4 (210x297 мм)</PresentationFormat>
  <Paragraphs>110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user</cp:lastModifiedBy>
  <cp:revision>37</cp:revision>
  <dcterms:created xsi:type="dcterms:W3CDTF">2023-03-29T07:31:45Z</dcterms:created>
  <dcterms:modified xsi:type="dcterms:W3CDTF">2023-06-19T05:09:52Z</dcterms:modified>
</cp:coreProperties>
</file>