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7" r:id="rId4"/>
    <p:sldId id="280" r:id="rId5"/>
    <p:sldId id="258" r:id="rId6"/>
    <p:sldId id="263" r:id="rId7"/>
    <p:sldId id="260" r:id="rId8"/>
    <p:sldId id="283" r:id="rId9"/>
    <p:sldId id="261" r:id="rId10"/>
    <p:sldId id="270" r:id="rId11"/>
    <p:sldId id="264" r:id="rId12"/>
    <p:sldId id="272" r:id="rId13"/>
    <p:sldId id="271" r:id="rId14"/>
    <p:sldId id="274" r:id="rId15"/>
    <p:sldId id="276" r:id="rId16"/>
    <p:sldId id="275" r:id="rId17"/>
    <p:sldId id="279" r:id="rId18"/>
    <p:sldId id="278" r:id="rId19"/>
    <p:sldId id="277" r:id="rId20"/>
    <p:sldId id="281" r:id="rId21"/>
    <p:sldId id="28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-4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54C09-47C4-43BD-96C0-316374921B9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AA620-4127-4991-9AED-5939502D8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815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AA620-4127-4991-9AED-5939502D8A3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178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AA620-4127-4991-9AED-5939502D8A3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28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D245-750B-4B10-B6B2-3DF73D6B479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B34D-E65D-46BB-BD73-9D8C9CD75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70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D245-750B-4B10-B6B2-3DF73D6B479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B34D-E65D-46BB-BD73-9D8C9CD75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0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D245-750B-4B10-B6B2-3DF73D6B479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B34D-E65D-46BB-BD73-9D8C9CD75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75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D245-750B-4B10-B6B2-3DF73D6B479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B34D-E65D-46BB-BD73-9D8C9CD75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D245-750B-4B10-B6B2-3DF73D6B479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B34D-E65D-46BB-BD73-9D8C9CD75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02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D245-750B-4B10-B6B2-3DF73D6B479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B34D-E65D-46BB-BD73-9D8C9CD75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88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D245-750B-4B10-B6B2-3DF73D6B479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B34D-E65D-46BB-BD73-9D8C9CD75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271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D245-750B-4B10-B6B2-3DF73D6B479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B34D-E65D-46BB-BD73-9D8C9CD75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78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D245-750B-4B10-B6B2-3DF73D6B479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B34D-E65D-46BB-BD73-9D8C9CD75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26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D245-750B-4B10-B6B2-3DF73D6B479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B34D-E65D-46BB-BD73-9D8C9CD75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44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D245-750B-4B10-B6B2-3DF73D6B479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B34D-E65D-46BB-BD73-9D8C9CD75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07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CD245-750B-4B10-B6B2-3DF73D6B479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3B34D-E65D-46BB-BD73-9D8C9CD75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1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1574" y="0"/>
            <a:ext cx="9701530" cy="1571223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effectLst/>
                <a:latin typeface="Times New Roman"/>
                <a:cs typeface="Times New Roman"/>
              </a:rPr>
              <a:t>Муниципальное бюджетное дошкольное образовательное учреждение</a:t>
            </a:r>
            <a:br>
              <a:rPr lang="ru-RU" sz="2400" b="1" i="1" dirty="0" smtClean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effectLst/>
                <a:latin typeface="Times New Roman"/>
                <a:cs typeface="Times New Roman"/>
              </a:rPr>
            </a:br>
            <a:r>
              <a:rPr lang="ru-RU" sz="2400" b="1" i="1" dirty="0" smtClean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effectLst/>
                <a:latin typeface="Times New Roman"/>
                <a:cs typeface="Times New Roman"/>
              </a:rPr>
              <a:t>детский сад «Чебурашка» г. Волгодонска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4096" y="5867324"/>
            <a:ext cx="11062952" cy="974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85"/>
              </a:spcBef>
            </a:pPr>
            <a:r>
              <a:rPr lang="ru-RU" b="1" dirty="0" smtClean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отчет  воспитательно–образовательной работы в</a:t>
            </a:r>
          </a:p>
          <a:p>
            <a:pPr algn="ctr">
              <a:spcBef>
                <a:spcPts val="385"/>
              </a:spcBef>
            </a:pPr>
            <a:r>
              <a:rPr lang="ru-RU" b="1" dirty="0" smtClean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 группе компенсирующей направленности № 6 </a:t>
            </a:r>
            <a:r>
              <a:rPr lang="ru-RU" b="1" dirty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Осьминожка</a:t>
            </a:r>
            <a:r>
              <a:rPr lang="ru-RU" b="1" dirty="0" smtClean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» за 2022-2023 гг.</a:t>
            </a:r>
            <a:r>
              <a:rPr lang="ru-RU" b="1" dirty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Мартынова Е.А., </a:t>
            </a:r>
            <a:r>
              <a:rPr lang="ru-RU" b="1" dirty="0" smtClean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Ковалевич В.И.</a:t>
            </a:r>
            <a:endParaRPr lang="ru-RU" sz="1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Елена\Pictures\i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3" t="15234" r="14458" b="15844"/>
          <a:stretch/>
        </p:blipFill>
        <p:spPr bwMode="auto">
          <a:xfrm>
            <a:off x="2575768" y="837128"/>
            <a:ext cx="7001378" cy="5076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3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Работа с детьми проводилась по пяти образовательным областям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оциально-коммуникативное развитие</a:t>
            </a:r>
          </a:p>
          <a:p>
            <a:r>
              <a:rPr lang="ru-RU" dirty="0"/>
              <a:t>п</a:t>
            </a:r>
            <a:r>
              <a:rPr lang="ru-RU" dirty="0" smtClean="0"/>
              <a:t>ознавательное развитие</a:t>
            </a:r>
          </a:p>
          <a:p>
            <a:r>
              <a:rPr lang="ru-RU" dirty="0"/>
              <a:t>р</a:t>
            </a:r>
            <a:r>
              <a:rPr lang="ru-RU" dirty="0" smtClean="0"/>
              <a:t>ечевое развитие</a:t>
            </a:r>
          </a:p>
          <a:p>
            <a:r>
              <a:rPr lang="ru-RU" dirty="0"/>
              <a:t>х</a:t>
            </a:r>
            <a:r>
              <a:rPr lang="ru-RU" dirty="0" smtClean="0"/>
              <a:t>удожественно-эстетическое развитие</a:t>
            </a:r>
          </a:p>
          <a:p>
            <a:r>
              <a:rPr lang="ru-RU" dirty="0"/>
              <a:t>ф</a:t>
            </a:r>
            <a:r>
              <a:rPr lang="ru-RU" dirty="0" smtClean="0"/>
              <a:t>изическое развитие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02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Художественно-эстетическое развитие</a:t>
            </a:r>
            <a:br>
              <a:rPr lang="ru-RU" sz="4000" b="1" dirty="0">
                <a:solidFill>
                  <a:srgbClr val="7030A0"/>
                </a:solidFill>
              </a:rPr>
            </a:b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6219"/>
            <a:ext cx="10515600" cy="5318975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учили детей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проявлять интерес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художественной литературе,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слушать художественные произведения,  эмоционально относиться 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прочитанному, к поступкам героев;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учили высказывать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 отношение к прочитанному.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Знакомили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жанровыми особенностями сказок, рассказов, стихотворений.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 же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 читать стихи, участвовать в инсценировках.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умеют лепить различные предметы,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людей, животных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характерные особенности и соблюдая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пропорции;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 сюжетные композиции из 2-3 и более изображений.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Научились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ножницами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разрезать бумагу на полоски, вырезать круги из квадратов, овалы из прямоугольников; преобразовывать одни фигуры в другие (квадраты и прямоугольники — в полоски и т. п.).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изображения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геометрических фигур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конструировании  учили работать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бумагой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(оригами),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по готовой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выкройке. Научились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поделки из природного материала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Конструировать различные предметы из ТИКО и ЛЕГО конструктора.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4114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Работа с детьми 22-23 год\ТИКО\IMG_20220930_0928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786" y="3153601"/>
            <a:ext cx="4656000" cy="3492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лена\Desktop\Работа с детьми 22-23 год\дент благодарения\IMG_20221221_1024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4" y="251548"/>
            <a:ext cx="4284000" cy="3213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лена\Desktop\Работа с детьми 22-23 год\Новый год проект\IMG_20221228_1655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75"/>
          <a:stretch/>
        </p:blipFill>
        <p:spPr bwMode="auto">
          <a:xfrm>
            <a:off x="5650072" y="251548"/>
            <a:ext cx="4500000" cy="263671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Елена\Desktop\Работа с детьми 22-23 год\WhatsApp Image 2023-03-20 at 20.29.07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600" y="3657601"/>
            <a:ext cx="4032000" cy="3024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3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Физическое развитие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958" y="1310470"/>
            <a:ext cx="10515600" cy="4910026"/>
          </a:xfrm>
        </p:spPr>
        <p:txBody>
          <a:bodyPr>
            <a:normAutofit lnSpcReduction="10000"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учебного года велась работа по 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оздоровительной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научились правильно выполнять все виды основных движений (ходьба, бег, прыжки, метание, лазанье). Прыгают на двух ногах 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месте и 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вперед, перебрасывают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мяч друг другу,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бросают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мяч об землю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ловят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двумя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руками,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бросают предметы в цель из различных положений, попадают в цель.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Научились перестроению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колонны по одному в колонну по два, по три во время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ходьбы.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с детьми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направлены на физическое развитие и укрепление здоровья ребёнка, развитие физических качеств, двигательной активности и становление физической культуры дошкольников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Формировали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здоровом образе жизни, расширяем представления детей о роли 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гигиены и режима дня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для здоровья человека; о месте человека в природе, о том, как нужно жить, чтобы не вредить себе и окружающей среде; прививаем интерес к физической культуре и спорту и желание заниматься различными видами спорта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образовательной деятельности, требующей высокой умственной нагрузки, проводятся 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на улице подвижные игры.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14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Pictures\856a565d7126886681aec10b73d37a2b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72" y="2315858"/>
            <a:ext cx="5568000" cy="4176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Елена\Pictures\i (1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13" y="355577"/>
            <a:ext cx="5581978" cy="4176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73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               Познавательное развитие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0309"/>
            <a:ext cx="10515600" cy="543488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Удалось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достичь неплохих результатов. Считают до 10 (количественный, порядковый счет в пределах 10).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Соотносят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цифру (0 – 9) и количество предметов. Различают величины: длину (ширину, высоту). Определять временные отношения (день-ночь-месяц). Ориентируются в окружающем пространстве и на плоскости (лист, страница, поверхность стола и др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Умеют узнавать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различать плоские и объемные геометрические фигуры (круг, овал, квадрат, прямоугольник, треугольник, шар, куб, цилиндр), узнавать их форму в предметах ближайшего окружения.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Знают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некоторых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деревьев, цветущих травянистых растений, комнатных растений; представителей животного мира: звери, птицы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насекомые. Знают характерные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времен года,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умеют соотносить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каждым сезоном особенности жизни людей, животных,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растений. Знают правила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в природе и соблюдении их; устанавливают элементарные причинно-следственные связи между природными явлениями. Умеют выбирать и группировать предметы в соответствии с познавательной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задачей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представление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родной стране как о многонациональном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государственных праздниках, родном городе и его достопримечательностях.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Имеют представления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профессиях, трудовых действиях взрослых. </a:t>
            </a:r>
          </a:p>
        </p:txBody>
      </p:sp>
    </p:spTree>
    <p:extLst>
      <p:ext uri="{BB962C8B-B14F-4D97-AF65-F5344CB8AC3E}">
        <p14:creationId xmlns:p14="http://schemas.microsoft.com/office/powerpoint/2010/main" val="414325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Pictures\i (1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961" y="211697"/>
            <a:ext cx="5508000" cy="309825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Елена\Pictures\i (1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40" y="1615587"/>
            <a:ext cx="5280000" cy="3960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Елена\Downloads\WhatsApp Image 2023-03-22 at 12.40.13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b="6657"/>
          <a:stretch/>
        </p:blipFill>
        <p:spPr bwMode="auto">
          <a:xfrm>
            <a:off x="6241961" y="3441040"/>
            <a:ext cx="5508000" cy="327505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45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Речевое развитие 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442" y="1233197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понимаем, что речевая среда – это семья, детский сад, взрослые и ровесники, с которыми постоянно общается ребенок. Поэтому всегда разговариваем четко и грамотно, чтобы наша речь была примером для дошкольников.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Предметно-развивающая среда имеет большое значение для развития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поэтому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обогатили среду и обеспечили ее средствами разнообразной деятельности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детей в нашей группе было направлено на решение следующих задач: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литературой, понимание на слух текстов различных жанров детской литературы; формирование звуковой аналитико-синтетической активности как предпосылки обучения грамоте.</a:t>
            </a:r>
          </a:p>
          <a:p>
            <a:pPr marL="0" indent="0">
              <a:buNone/>
            </a:pPr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03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Pictures\38ef2e91-6db7-4c74-9e50-76edef0c175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95" y="392805"/>
            <a:ext cx="5519999" cy="4140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Елена\Pictures\56037a86-753f-4cf3-94ca-c1cd18b769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114" y="2468966"/>
            <a:ext cx="5503571" cy="412767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80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Социально-коммуникативное развитие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079" y="1168802"/>
            <a:ext cx="10515600" cy="485851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 детей в нашей группе было направлено на достижение целей освоения первоначальных представлений социального характера и включения детей в систему социальных отношений через решение следующих задач: развитие игровой деятельности детей; приобщение к элементарным общепринятым нормам и правилам взаимоотношения со сверстниками и взрослыми ; формирование гендерной, семейной принадлежности; патриотических чувств, чувства принадлежности к мировому сообществу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Прививаем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участвовать в хозяйственно-бытовой деятельности,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наводить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 группе и на участке, выполнять обязанности дежурных по столовой, 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занятиях.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5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7584" y="360608"/>
            <a:ext cx="9839458" cy="1983347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  <a:buFont typeface="Arial" panose="020B0604020202020204" pitchFamily="34" charset="0"/>
            </a:pPr>
            <a:r>
              <a:rPr lang="ru-RU" sz="28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Воспитательно-образовательная </a:t>
            </a:r>
            <a:r>
              <a:rPr lang="ru-RU" sz="2800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работа в группе строилась на основе создания специальной предметно-развивающей среды перспективного и календарного планирования в соответствии с годовыми задачами детского сада. </a:t>
            </a:r>
            <a:r>
              <a:rPr lang="ru-RU" sz="28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2800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течении года решались следующие </a:t>
            </a:r>
            <a:r>
              <a:rPr lang="ru-RU" sz="28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задачи:</a:t>
            </a:r>
            <a:endParaRPr lang="ru-RU" sz="2800" b="1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1521" y="2447148"/>
            <a:ext cx="10560676" cy="165576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9600" b="1" dirty="0" smtClean="0"/>
              <a:t>- </a:t>
            </a:r>
            <a:r>
              <a:rPr lang="ru-RU" sz="9600" b="1" dirty="0"/>
              <a:t>овладение детьми самостоятельной, связной, грамматически правильной речью и коммуникативными навыками, фонетической системой русского языка, элементами грамоты;</a:t>
            </a:r>
          </a:p>
          <a:p>
            <a:pPr algn="just"/>
            <a:r>
              <a:rPr lang="ru-RU" sz="9600" b="1" dirty="0"/>
              <a:t>- проектирование социальных ситуаций развития ребенка и развивающей предметно-пространственной среды, обеспечивающих позитивную социализацию, мотивацию и поддержку индивидуальности детей через общение, игру, познавательно-исследовательскую деятельность и другие формы активности;</a:t>
            </a:r>
          </a:p>
          <a:p>
            <a:pPr algn="just"/>
            <a:r>
              <a:rPr lang="ru-RU" sz="9600" b="1" dirty="0"/>
              <a:t>- сохранение и укрепление физического и психического здоровья детей, формирование у них привычки к здоровому образу жизни;</a:t>
            </a:r>
          </a:p>
          <a:p>
            <a:pPr algn="just"/>
            <a:r>
              <a:rPr lang="ru-RU" sz="9600" b="1" dirty="0"/>
              <a:t>- содействие своевременному и полноценному физическому и психическому развитию ребёнка;</a:t>
            </a:r>
          </a:p>
          <a:p>
            <a:pPr algn="just"/>
            <a:r>
              <a:rPr lang="ru-RU" sz="9600" b="1" dirty="0"/>
              <a:t>- обеспечение каждому ребёнку возможности радостно и содержательно прожить период дошкольного детства.</a:t>
            </a:r>
          </a:p>
          <a:p>
            <a:pPr algn="just"/>
            <a:r>
              <a:rPr lang="ru-RU" sz="9600" b="1" dirty="0"/>
              <a:t> 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91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лена\Desktop\Работа с детьми 22-23 год\Сюжетно-ролевые игры\IMG_20221025_1124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8"/>
          <a:stretch/>
        </p:blipFill>
        <p:spPr bwMode="auto">
          <a:xfrm>
            <a:off x="133082" y="682580"/>
            <a:ext cx="4945487" cy="276895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Елена\Pictures\i (9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426" y="3451536"/>
            <a:ext cx="5570725" cy="3132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98" y="3703536"/>
            <a:ext cx="4031046" cy="3024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Елена\Downloads\WhatsApp Image 2023-03-23 at 13.23.33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4" b="6447"/>
          <a:stretch/>
        </p:blipFill>
        <p:spPr bwMode="auto">
          <a:xfrm>
            <a:off x="7089030" y="321971"/>
            <a:ext cx="4284000" cy="280907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00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9852" y="786690"/>
            <a:ext cx="107281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14124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Уважаемые родители! </a:t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14124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</a:b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14124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Большое спасибо за активное участие в жизни детского сада, за вашу помощь.</a:t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14124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</a:b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14124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Спасибо Вам за то, что помогли нам сделать жизнь ваших детей ярче и интересней!</a:t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14124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</a:b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8224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1581" y="-20097"/>
            <a:ext cx="7059652" cy="126042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ru-RU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Проектная </a:t>
            </a:r>
            <a:r>
              <a:rPr lang="ru-RU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деятельность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683316" y="1493895"/>
            <a:ext cx="1023042" cy="188312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2296787">
            <a:off x="935220" y="1379446"/>
            <a:ext cx="1023042" cy="188312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689454">
            <a:off x="9247352" y="1298067"/>
            <a:ext cx="1023042" cy="188312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421" y="1493895"/>
            <a:ext cx="1060796" cy="19021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8474" y="3480709"/>
            <a:ext cx="1991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Проект: </a:t>
            </a:r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b="1" dirty="0" smtClean="0"/>
              <a:t>Осень, осень в гости просим»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76629" y="3619208"/>
            <a:ext cx="21909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Проект: </a:t>
            </a:r>
            <a:endParaRPr lang="ru-RU" b="1" dirty="0" smtClean="0"/>
          </a:p>
          <a:p>
            <a:r>
              <a:rPr lang="ru-RU" b="1" dirty="0" smtClean="0"/>
              <a:t>«Мы </a:t>
            </a:r>
            <a:r>
              <a:rPr lang="ru-RU" b="1" dirty="0"/>
              <a:t>разные, мы вместе</a:t>
            </a:r>
            <a:r>
              <a:rPr lang="ru-RU" b="1" dirty="0" smtClean="0"/>
              <a:t>» (</a:t>
            </a:r>
            <a:r>
              <a:rPr lang="ru-RU" b="1" dirty="0" smtClean="0">
                <a:solidFill>
                  <a:prstClr val="black"/>
                </a:solidFill>
              </a:rPr>
              <a:t>День </a:t>
            </a:r>
            <a:r>
              <a:rPr lang="ru-RU" b="1" dirty="0">
                <a:solidFill>
                  <a:prstClr val="black"/>
                </a:solidFill>
              </a:rPr>
              <a:t>народного </a:t>
            </a:r>
            <a:r>
              <a:rPr lang="ru-RU" b="1" dirty="0" smtClean="0">
                <a:solidFill>
                  <a:prstClr val="black"/>
                </a:solidFill>
              </a:rPr>
              <a:t>единства)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08402" y="3630581"/>
            <a:ext cx="2190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Проект: </a:t>
            </a:r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b="1" dirty="0" smtClean="0"/>
              <a:t>Светлый </a:t>
            </a:r>
            <a:r>
              <a:rPr lang="ru-RU" b="1" dirty="0" smtClean="0"/>
              <a:t>праздник</a:t>
            </a:r>
          </a:p>
          <a:p>
            <a:r>
              <a:rPr lang="ru-RU" b="1" dirty="0" smtClean="0"/>
              <a:t>-</a:t>
            </a:r>
            <a:r>
              <a:rPr lang="ru-RU" b="1" dirty="0" smtClean="0"/>
              <a:t>женский день»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744946" y="3377015"/>
            <a:ext cx="2190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Проект: </a:t>
            </a:r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b="1" dirty="0" smtClean="0"/>
              <a:t>Победный май»</a:t>
            </a:r>
            <a:endParaRPr lang="ru-RU" b="1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3831401" y="1496733"/>
            <a:ext cx="1023042" cy="3697732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670251" y="5308420"/>
            <a:ext cx="2633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Проект: </a:t>
            </a:r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b="1" dirty="0" smtClean="0"/>
              <a:t>К нам приходит </a:t>
            </a:r>
            <a:endParaRPr lang="ru-RU" b="1" dirty="0" smtClean="0"/>
          </a:p>
          <a:p>
            <a:r>
              <a:rPr lang="ru-RU" b="1" dirty="0" smtClean="0"/>
              <a:t>Новый </a:t>
            </a:r>
            <a:r>
              <a:rPr lang="ru-RU" b="1" dirty="0" smtClean="0"/>
              <a:t>год»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399341" y="5308420"/>
            <a:ext cx="2710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Проект: </a:t>
            </a:r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b="1" dirty="0" smtClean="0"/>
              <a:t>Защитники Отечества»</a:t>
            </a:r>
            <a:endParaRPr lang="ru-RU" b="1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7549101" y="1424999"/>
            <a:ext cx="1023042" cy="3697732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308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Елена\Pictures\i (4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07"/>
          <a:stretch/>
        </p:blipFill>
        <p:spPr bwMode="auto">
          <a:xfrm>
            <a:off x="6321591" y="238480"/>
            <a:ext cx="5189695" cy="2736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Елена\Pictures\i (7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6" b="24945"/>
          <a:stretch/>
        </p:blipFill>
        <p:spPr bwMode="auto">
          <a:xfrm>
            <a:off x="460375" y="4035091"/>
            <a:ext cx="5700640" cy="2664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Елена\Pictures\i (8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1" r="19890"/>
          <a:stretch/>
        </p:blipFill>
        <p:spPr bwMode="auto">
          <a:xfrm>
            <a:off x="1146213" y="367275"/>
            <a:ext cx="4014690" cy="3492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blob:https://web.whatsapp.com/4beb9ce1-3b27-4bc9-b1ad-9a1c66b5b2d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Users\Елена\Pictures\4beb9ce1-3b27-4bc9-b1ad-9a1c66b5b2d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3"/>
          <a:stretch/>
        </p:blipFill>
        <p:spPr bwMode="auto">
          <a:xfrm>
            <a:off x="7377438" y="3112325"/>
            <a:ext cx="3078000" cy="358676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81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8992" y="206062"/>
            <a:ext cx="9144000" cy="276895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7030A0"/>
                </a:solidFill>
              </a:rPr>
              <a:t>     </a:t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/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Незаметно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пролетел год.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жизнь за это время не стояла на месте.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освоения учебной  программы мы участвовали во многих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праздниках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сада: День знаний,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 осени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Новый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год, 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Марта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/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                       </a:t>
            </a:r>
            <a:br>
              <a:rPr lang="ru-RU" sz="2200" b="1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pic>
        <p:nvPicPr>
          <p:cNvPr id="5" name="Picture 4" descr="C:\Users\Елена\Pictures\i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70" y="2453475"/>
            <a:ext cx="4800000" cy="3600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111" y="2454511"/>
            <a:ext cx="4814638" cy="360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19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Наши воспитанники </a:t>
            </a:r>
            <a:r>
              <a:rPr lang="ru-RU" b="1" dirty="0">
                <a:solidFill>
                  <a:srgbClr val="7030A0"/>
                </a:solidFill>
              </a:rPr>
              <a:t>принимали активное участие в </a:t>
            </a:r>
            <a:r>
              <a:rPr lang="ru-RU" b="1" dirty="0" smtClean="0">
                <a:solidFill>
                  <a:srgbClr val="7030A0"/>
                </a:solidFill>
              </a:rPr>
              <a:t>акциях: 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Помоги бездомным животным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«Птицы – наши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друзья.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Помоги друг другу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!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Дарите книги с любовью»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90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7251" y="516047"/>
            <a:ext cx="9144000" cy="173775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«Помоги бездомным животным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Дружно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собирали  «гуманитарную помощь», которая потом была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сотрудникам общественной организации «Делай добро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  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Елена\Desktop\Работа с детьми 22-23 год\Акция Доброе сердце февраль 2023\063f7a6a-397b-463f-ae16-f100a62a62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186062"/>
            <a:ext cx="5184000" cy="3888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blob:https://web.whatsapp.com/e91520c6-55e8-4b71-83ee-002d5597346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blob:https://web.whatsapp.com/e91520c6-55e8-4b71-83ee-002d5597346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C:\Users\Елена\Desktop\Работа с детьми 22-23 год\Акция Доброе сердце февраль 2023\4b6e3f03-89e4-4d89-b868-9103bf7cde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000" y="2186062"/>
            <a:ext cx="5184000" cy="3888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39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01746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Акция «Дарите книги с любовью»</a:t>
            </a:r>
            <a:r>
              <a:rPr lang="ru-RU" sz="1000" b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000" b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Собранные детские книги передали в  социально-реабилитационный центр для несовершеннолетних «Аистёнок</a:t>
            </a:r>
            <a:r>
              <a:rPr lang="ru-RU" sz="2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2050" name="Picture 2" descr="C:\Users\Елена\Desktop\Работа с детьми 22-23 год\Акция Дарите книги с любовью\892c8005-4fb6-4e3a-b0d7-336beb64eae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4"/>
          <a:stretch/>
        </p:blipFill>
        <p:spPr bwMode="auto">
          <a:xfrm>
            <a:off x="484836" y="1918951"/>
            <a:ext cx="4586688" cy="4680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лена\Desktop\Работа с детьми 22-23 год\Акция Дарите книги с любовью\7f408fdc-4911-4bec-a549-0c0919853d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24"/>
          <a:stretch/>
        </p:blipFill>
        <p:spPr bwMode="auto">
          <a:xfrm>
            <a:off x="6293209" y="1918951"/>
            <a:ext cx="4189757" cy="4680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155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3448" y="284228"/>
            <a:ext cx="9974581" cy="166048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Акция: «Птицы – наши друзья. Помоги друг другу!»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7030A0"/>
                </a:solidFill>
              </a:rPr>
              <a:t/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акции: привлечь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детей к зимующим птицам, чтобы обеспечить для них период зимовки, и повысить уровень экологической активности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Елена\Desktop\Работа с детьми 22-23 год\Акция Птици наши друзья\IMG_20221221_1128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20" y="2189408"/>
            <a:ext cx="5376000" cy="4032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лена\Desktop\Работа с детьми 22-23 год\Акция Птици наши друзья\IMG_20221221_1129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157" y="2189408"/>
            <a:ext cx="5376000" cy="4032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35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</TotalTime>
  <Words>624</Words>
  <Application>Microsoft Office PowerPoint</Application>
  <PresentationFormat>Произвольный</PresentationFormat>
  <Paragraphs>63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Муниципальное бюджетное дошкольное образовательное учреждение детский сад «Чебурашка» г. Волгодонска </vt:lpstr>
      <vt:lpstr>Воспитательно-образовательная работа в группе строилась на основе создания специальной предметно-развивающей среды перспективного и календарного планирования в соответствии с годовыми задачами детского сада.  В течении года решались следующие задачи:</vt:lpstr>
      <vt:lpstr>Проектная деятельность</vt:lpstr>
      <vt:lpstr>Презентация PowerPoint</vt:lpstr>
      <vt:lpstr>       Незаметно пролетел год. Наша жизнь за это время не стояла на месте. Помимо освоения учебной  программы мы участвовали во многих  праздниках детского сада: День знаний, Праздник  осени, Новый год,  8 Марта.                          </vt:lpstr>
      <vt:lpstr>Наши воспитанники принимали активное участие в акциях:  </vt:lpstr>
      <vt:lpstr>  Акции: «Помоги бездомным животным»  Дружно собирали  «гуманитарную помощь», которая потом была  передана сотрудникам общественной организации «Делай добро»                 </vt:lpstr>
      <vt:lpstr>Акция «Дарите книги с любовью»  Собранные детские книги передали в  социально-реабилитационный центр для несовершеннолетних «Аистёнок»  </vt:lpstr>
      <vt:lpstr>Акция: «Птицы – наши друзья. Помоги друг другу!»  Цель акции: привлечь внимание детей к зимующим птицам, чтобы обеспечить для них период зимовки, и повысить уровень экологической активности детей </vt:lpstr>
      <vt:lpstr>Работа с детьми проводилась по пяти образовательным областям</vt:lpstr>
      <vt:lpstr>Художественно-эстетическое развитие </vt:lpstr>
      <vt:lpstr>Презентация PowerPoint</vt:lpstr>
      <vt:lpstr>Физическое развитие</vt:lpstr>
      <vt:lpstr>Презентация PowerPoint</vt:lpstr>
      <vt:lpstr>                Познавательное развитие  </vt:lpstr>
      <vt:lpstr>Презентация PowerPoint</vt:lpstr>
      <vt:lpstr>Речевое развитие    </vt:lpstr>
      <vt:lpstr>Презентация PowerPoint</vt:lpstr>
      <vt:lpstr>Социально-коммуникативное развитие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Елена</cp:lastModifiedBy>
  <cp:revision>100</cp:revision>
  <dcterms:created xsi:type="dcterms:W3CDTF">2022-05-27T15:18:09Z</dcterms:created>
  <dcterms:modified xsi:type="dcterms:W3CDTF">2023-03-24T18:21:16Z</dcterms:modified>
</cp:coreProperties>
</file>