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6" r:id="rId10"/>
    <p:sldId id="263" r:id="rId11"/>
    <p:sldId id="267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S" initials="P" lastIdx="1" clrIdx="0">
    <p:extLst>
      <p:ext uri="{19B8F6BF-5375-455C-9EA6-DF929625EA0E}">
        <p15:presenceInfo xmlns:p15="http://schemas.microsoft.com/office/powerpoint/2012/main" userId="P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D1B75-403D-4616-B63D-E433FBC4B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6D8082-424E-48ED-9DED-04DFCCC42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9D8CCA-C836-4EF3-9F68-1112C17A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17A9-D534-4DBD-BF37-5FC7484EC22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0D98E0-FBC4-4BD3-BCE2-A6D534AE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8DFE51-219B-41BB-A3E8-872DAA65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931-2341-4C79-A9ED-6C272DD0A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27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3AA60-560E-4C22-AC72-FCF9B15E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55817D-F4CA-48B1-85A9-4EFE9413E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EFBF3-04E2-4626-A352-5C174DBE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17A9-D534-4DBD-BF37-5FC7484EC22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C55EBB-C114-40EE-9E06-D1E8A4CE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A00A2A-A12B-4119-8320-179F464C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931-2341-4C79-A9ED-6C272DD0A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2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1B89C3-C39B-490B-A07E-C958950FA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331FBB-2449-4952-97E3-9D04C3460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49D94E-D78A-46EB-9958-728AC38A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17A9-D534-4DBD-BF37-5FC7484EC22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880A13-51CC-4478-BAB9-60E69087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426871-EED8-4F59-8D8E-F367E905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931-2341-4C79-A9ED-6C272DD0A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9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99CCF-80F2-45EE-B07C-407040AC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3322B2-81B8-4B2A-AF77-ACDA89EE4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DE94C-F00B-4591-968B-4C5DE12C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17A9-D534-4DBD-BF37-5FC7484EC22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205AA5-A420-412B-BAF2-D2660D5D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EE4BE-7ECD-4AC9-8428-223CC498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931-2341-4C79-A9ED-6C272DD0A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0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DF74F-85B2-4C0D-B92D-11596180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572BF6-B352-46E1-BBAB-1B36066FF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1596FD-C4CE-497A-9F62-4CC1C4D5B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17A9-D534-4DBD-BF37-5FC7484EC22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C781E-78CB-413D-BA70-83FBAB01C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06AF0-1DCE-4229-9E03-AC1728CA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931-2341-4C79-A9ED-6C272DD0A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3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EED89-B2C4-44A7-ABC2-624F2EEA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86C73B-3CC4-4336-8346-902048510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DF4586-749F-40AB-8170-385CC3EC7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34635E-A2F7-4998-B5E0-B1B92272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17A9-D534-4DBD-BF37-5FC7484EC22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C9B729-7B28-4333-B4B6-A9E3BADB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22000D-04E9-42DD-9626-5DDB1669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931-2341-4C79-A9ED-6C272DD0A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45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AB8BE-DB23-474D-95F6-76B28A0D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A13662-ADEA-458F-97A1-0F2ED01C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8C65C2-7ACA-4856-81A6-7E043CBA5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860826-369C-4929-9621-4E0FF303E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019227-533B-4BD9-9335-A5F55D468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D98771-A0F4-493C-957A-609710F4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17A9-D534-4DBD-BF37-5FC7484EC22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8B3B65-AA85-4A96-930F-F5326B39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E4E71-4913-4C32-AACA-8FBB4ED8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931-2341-4C79-A9ED-6C272DD0A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6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83EFC-E42B-4AA5-BB97-87111826C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F3FBF6-A6B1-4602-9158-B588C136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17A9-D534-4DBD-BF37-5FC7484EC22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AE9D3E-930E-4D81-8556-013618B6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7CD68C-EDD0-4E61-B181-1197C3C5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931-2341-4C79-A9ED-6C272DD0A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769173-ED32-49E5-BCEE-7DEB20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17A9-D534-4DBD-BF37-5FC7484EC22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10C4E7-219A-4BC5-89AB-427E1445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5C5D6-F357-4B8D-8313-85A54A8B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931-2341-4C79-A9ED-6C272DD0A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C1534-CDB3-4FB8-A76F-474D56C5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448BFB-2327-4148-9A2E-69A9211B7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FCFB9-1F5E-44D7-A1A4-2D9F36A4F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35D5B0-B5D4-43D6-80B7-6ADBBDF68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17A9-D534-4DBD-BF37-5FC7484EC22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A7D41C-66EE-4CF9-9705-109C6135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7C4E82-9A9A-49D1-9C0E-019A5A1C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931-2341-4C79-A9ED-6C272DD0A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0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4B71C-B9C0-4ACA-A6C4-4ABC1542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9B7F84-9757-40DE-9308-3CF989F12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1A4901-678D-4B44-A62E-AA50720C2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455B60-099D-4CB6-A59C-D1F8E996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17A9-D534-4DBD-BF37-5FC7484EC22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DF7EE-E4E5-4D89-BFB3-4B47BC61B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264249-925D-4A35-86D7-9B9ADAB1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931-2341-4C79-A9ED-6C272DD0A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40000"/>
                <a:lumOff val="60000"/>
              </a:schemeClr>
            </a:gs>
            <a:gs pos="54000">
              <a:srgbClr val="92D050"/>
            </a:gs>
            <a:gs pos="92000">
              <a:schemeClr val="accent1">
                <a:lumMod val="60000"/>
                <a:lumOff val="40000"/>
              </a:schemeClr>
            </a:gs>
            <a:gs pos="35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2399A-B054-4A73-A755-FE75923F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B9599E-33C6-4FF8-95BF-3CECEC112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C49257-D415-4678-A80C-F7E4ECD6A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817A9-D534-4DBD-BF37-5FC7484EC22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2DA4B2-DC10-4768-A22B-5B61B6B67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8B944-0EAD-4789-A7AA-810F44045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F6931-2341-4C79-A9ED-6C272DD0A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2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05EB9A-16DD-4177-A499-02F9577517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431" y="728919"/>
            <a:ext cx="9226666" cy="603211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softEdge rad="1270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AE3CF8-7C36-4614-823E-D14C2B54CFE8}"/>
              </a:ext>
            </a:extLst>
          </p:cNvPr>
          <p:cNvSpPr txBox="1"/>
          <p:nvPr/>
        </p:nvSpPr>
        <p:spPr>
          <a:xfrm>
            <a:off x="1578033" y="96968"/>
            <a:ext cx="84894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«Чебурашка» г. Волгодонска</a:t>
            </a:r>
          </a:p>
        </p:txBody>
      </p:sp>
      <p:sp>
        <p:nvSpPr>
          <p:cNvPr id="13" name="Подзаголовок 25">
            <a:extLst>
              <a:ext uri="{FF2B5EF4-FFF2-40B4-BE49-F238E27FC236}">
                <a16:creationId xmlns:a16="http://schemas.microsoft.com/office/drawing/2014/main" id="{756BF26A-3274-4575-AE36-21E57495C974}"/>
              </a:ext>
            </a:extLst>
          </p:cNvPr>
          <p:cNvSpPr txBox="1">
            <a:spLocks/>
          </p:cNvSpPr>
          <p:nvPr/>
        </p:nvSpPr>
        <p:spPr>
          <a:xfrm rot="10800000" flipV="1">
            <a:off x="7467599" y="6446968"/>
            <a:ext cx="4572000" cy="411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Пуха Н.Н., Галенко Л.А</a:t>
            </a:r>
            <a:r>
              <a:rPr lang="ru-RU" sz="32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07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96708-8B6B-4F10-B84D-B0BB9A95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950" y="136528"/>
            <a:ext cx="8166100" cy="7143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развитие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DC2C43-8005-4053-A68B-7C7F5084DF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85"/>
          <a:stretch/>
        </p:blipFill>
        <p:spPr>
          <a:xfrm>
            <a:off x="9475572" y="2195103"/>
            <a:ext cx="2437654" cy="38426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64E6D6-0DA2-4B21-A403-1B554286DF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1"/>
          <a:stretch/>
        </p:blipFill>
        <p:spPr>
          <a:xfrm>
            <a:off x="2253620" y="4088132"/>
            <a:ext cx="2307103" cy="26050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49E2CA-E88A-4AED-9C1C-71DB1A04D3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24537" y="2011784"/>
            <a:ext cx="2026524" cy="28344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151325-BE7B-400E-81C7-21C7E3137F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1" r="-1359"/>
          <a:stretch/>
        </p:blipFill>
        <p:spPr>
          <a:xfrm>
            <a:off x="4560723" y="2682716"/>
            <a:ext cx="2120900" cy="24133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957D19-55CC-4AD0-88A7-925F1B204D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442" y="4633465"/>
            <a:ext cx="2746311" cy="20597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70CF56-725D-4800-B17C-D27739B5E277}"/>
              </a:ext>
            </a:extLst>
          </p:cNvPr>
          <p:cNvSpPr txBox="1"/>
          <p:nvPr/>
        </p:nvSpPr>
        <p:spPr>
          <a:xfrm>
            <a:off x="124537" y="1447799"/>
            <a:ext cx="202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капельку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696F24-F2F7-4625-8776-F9C040AF8B38}"/>
              </a:ext>
            </a:extLst>
          </p:cNvPr>
          <p:cNvSpPr txBox="1"/>
          <p:nvPr/>
        </p:nvSpPr>
        <p:spPr>
          <a:xfrm>
            <a:off x="2245325" y="3520041"/>
            <a:ext cx="221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солнышко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B83342-FD95-4229-A65C-EFFF9BF8016E}"/>
              </a:ext>
            </a:extLst>
          </p:cNvPr>
          <p:cNvSpPr txBox="1"/>
          <p:nvPr/>
        </p:nvSpPr>
        <p:spPr>
          <a:xfrm>
            <a:off x="6959567" y="1369228"/>
            <a:ext cx="2510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малыши в театре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21F3EE-F84D-40F5-81F6-A9D59282B3A2}"/>
              </a:ext>
            </a:extLst>
          </p:cNvPr>
          <p:cNvSpPr txBox="1"/>
          <p:nvPr/>
        </p:nvSpPr>
        <p:spPr>
          <a:xfrm>
            <a:off x="9475572" y="1333500"/>
            <a:ext cx="243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на свободную тему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77939D-0E38-4749-8FC3-BAFED1593E84}"/>
              </a:ext>
            </a:extLst>
          </p:cNvPr>
          <p:cNvSpPr txBox="1"/>
          <p:nvPr/>
        </p:nvSpPr>
        <p:spPr>
          <a:xfrm>
            <a:off x="4514362" y="1937005"/>
            <a:ext cx="195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на День Мамы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9420CF6-1C26-4569-8B54-0757E56655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294" y="2157712"/>
            <a:ext cx="2632417" cy="241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0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7DD8E-9FC7-4B3C-A784-754CB9DB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00" y="253998"/>
            <a:ext cx="3420471" cy="96520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прогулки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D3D6C8C9-6D9B-4378-A507-14C236EA5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5529" y="1324239"/>
            <a:ext cx="4094955" cy="2604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25EBDCE-65A0-46C6-B9CA-41ABA9B029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1045" y="4315747"/>
            <a:ext cx="5259267" cy="246380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C8930C9-6714-4D0E-A238-A9C82E79FA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8"/>
          <a:stretch/>
        </p:blipFill>
        <p:spPr>
          <a:xfrm>
            <a:off x="196843" y="1219199"/>
            <a:ext cx="2774957" cy="54841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A8EE9C3-5150-4959-A875-D582FB7677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557" y="1132977"/>
            <a:ext cx="3124612" cy="55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3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138616-8B25-483B-81FC-9E783CB0C8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01621"/>
            <a:ext cx="10334497" cy="675637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softEdge rad="6350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4322F0-54D7-46E1-82E0-80FC17A7805F}"/>
              </a:ext>
            </a:extLst>
          </p:cNvPr>
          <p:cNvSpPr/>
          <p:nvPr/>
        </p:nvSpPr>
        <p:spPr>
          <a:xfrm>
            <a:off x="4559300" y="431800"/>
            <a:ext cx="5676900" cy="2209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</a:p>
        </p:txBody>
      </p:sp>
    </p:spTree>
    <p:extLst>
      <p:ext uri="{BB962C8B-B14F-4D97-AF65-F5344CB8AC3E}">
        <p14:creationId xmlns:p14="http://schemas.microsoft.com/office/powerpoint/2010/main" val="213301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10C38E-BC1B-47AC-9A77-A784439D9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100" y="401388"/>
            <a:ext cx="6814553" cy="43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Поздравляем вас с успешным окончанием учебного года!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Хочется, чтобы окончание года было приятным и запоминающимся.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хотим вам рассказать о том, чему мы научились!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8D9E95-A7E6-4174-B0BB-C77C0A040D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281" y="2451100"/>
            <a:ext cx="4548766" cy="414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0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4E0B5-43A0-40B1-92AD-C5ED68B1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38" y="1199135"/>
            <a:ext cx="2606142" cy="52987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 ролевая игра «Больница»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81ADDD-7BE3-4E9E-AF79-4F972C713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100" y="139618"/>
            <a:ext cx="11341100" cy="10595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самое главное и ответственное дело. Именно в игре, ребёнок познаёт мир, учится обращаться с разнообразными предметами, строить отношения с другими людьми, дружить и ссориться.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839D7D-93AE-429C-8BAF-3279E0B4C8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38" y="1729011"/>
            <a:ext cx="2606142" cy="19546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9C14E7-7F78-464C-A93E-6859CAF587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2728" y="3864165"/>
            <a:ext cx="1723072" cy="28542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BDB7AA-7217-4CA5-ACE6-5189A1221F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9118" y="3702051"/>
            <a:ext cx="1723072" cy="30163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7B5CD2E-3A7A-4355-A349-9D746A496A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6"/>
          <a:stretch/>
        </p:blipFill>
        <p:spPr>
          <a:xfrm>
            <a:off x="3271315" y="1984533"/>
            <a:ext cx="2206338" cy="29230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2FDB25-F940-4983-A579-CD10CCD44E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4765" y="2540502"/>
            <a:ext cx="2605388" cy="2916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33824A-2D3C-4DCE-A87C-A6E8CAF09662}"/>
              </a:ext>
            </a:extLst>
          </p:cNvPr>
          <p:cNvSpPr txBox="1"/>
          <p:nvPr/>
        </p:nvSpPr>
        <p:spPr>
          <a:xfrm>
            <a:off x="3512949" y="1544344"/>
            <a:ext cx="172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песком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28668A-D305-424E-8F2F-91CDA7406041}"/>
              </a:ext>
            </a:extLst>
          </p:cNvPr>
          <p:cNvSpPr txBox="1"/>
          <p:nvPr/>
        </p:nvSpPr>
        <p:spPr>
          <a:xfrm>
            <a:off x="7574765" y="1810471"/>
            <a:ext cx="2606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игра с ложками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B0AC4-AC65-4FFC-8442-59A4AEC5DDAF}"/>
              </a:ext>
            </a:extLst>
          </p:cNvPr>
          <p:cNvSpPr txBox="1"/>
          <p:nvPr/>
        </p:nvSpPr>
        <p:spPr>
          <a:xfrm>
            <a:off x="5729118" y="2540502"/>
            <a:ext cx="1723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любимой игрушкой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08ED67-EE26-4E40-9494-45C5D2D77C8C}"/>
              </a:ext>
            </a:extLst>
          </p:cNvPr>
          <p:cNvSpPr txBox="1"/>
          <p:nvPr/>
        </p:nvSpPr>
        <p:spPr>
          <a:xfrm>
            <a:off x="10217956" y="2782669"/>
            <a:ext cx="188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конструктором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1C8D2C-78D4-4F4F-9514-27C8BA4BD2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2"/>
          <a:stretch/>
        </p:blipFill>
        <p:spPr>
          <a:xfrm>
            <a:off x="166200" y="4978481"/>
            <a:ext cx="3501177" cy="1739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29958D-82C0-43F1-A9B2-675CD1C58DD7}"/>
              </a:ext>
            </a:extLst>
          </p:cNvPr>
          <p:cNvSpPr txBox="1"/>
          <p:nvPr/>
        </p:nvSpPr>
        <p:spPr>
          <a:xfrm>
            <a:off x="272438" y="4261293"/>
            <a:ext cx="287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- ролевая игра «Светофор»</a:t>
            </a:r>
          </a:p>
        </p:txBody>
      </p:sp>
    </p:spTree>
    <p:extLst>
      <p:ext uri="{BB962C8B-B14F-4D97-AF65-F5344CB8AC3E}">
        <p14:creationId xmlns:p14="http://schemas.microsoft.com/office/powerpoint/2010/main" val="321878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653E9-179B-4F28-9364-0FF58F1A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58804"/>
            <a:ext cx="10248900" cy="71223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коммуникативное развитие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C0A20E-CCF4-46E4-94B4-6055671914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" y="2421469"/>
            <a:ext cx="3009900" cy="4013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0F48DF-1BE3-4D0B-97FF-867B4359E0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" r="-1785"/>
          <a:stretch/>
        </p:blipFill>
        <p:spPr>
          <a:xfrm>
            <a:off x="6981547" y="2421469"/>
            <a:ext cx="2176669" cy="39026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144F63-A76B-480E-A748-F8A0758B9C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7"/>
          <a:stretch/>
        </p:blipFill>
        <p:spPr>
          <a:xfrm>
            <a:off x="9662763" y="2421468"/>
            <a:ext cx="2143276" cy="39026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31D460-619F-443C-93B8-38DA4CD22C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2" r="-936"/>
          <a:stretch/>
        </p:blipFill>
        <p:spPr>
          <a:xfrm>
            <a:off x="385960" y="2421469"/>
            <a:ext cx="2535039" cy="4012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9B884B-0BA3-4AD5-B27E-CBB3790BDE7F}"/>
              </a:ext>
            </a:extLst>
          </p:cNvPr>
          <p:cNvSpPr txBox="1"/>
          <p:nvPr/>
        </p:nvSpPr>
        <p:spPr>
          <a:xfrm>
            <a:off x="317500" y="871036"/>
            <a:ext cx="1187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год мы подросли, научились одеваться, умываться, фотоальбомы смотреть с родителями, и не огорчаться!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511496-DA97-4226-BCBE-A6685B4E9828}"/>
              </a:ext>
            </a:extLst>
          </p:cNvPr>
          <p:cNvSpPr txBox="1"/>
          <p:nvPr/>
        </p:nvSpPr>
        <p:spPr>
          <a:xfrm>
            <a:off x="385960" y="1984349"/>
            <a:ext cx="253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Собираемся на улицу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116D4-00DA-4167-BAB6-4F1FB8808B5C}"/>
              </a:ext>
            </a:extLst>
          </p:cNvPr>
          <p:cNvSpPr txBox="1"/>
          <p:nvPr/>
        </p:nvSpPr>
        <p:spPr>
          <a:xfrm>
            <a:off x="6981547" y="1879600"/>
            <a:ext cx="482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Моем руки перед обедом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815F0B-8F29-4F00-9D1E-B43E61FFC9A9}"/>
              </a:ext>
            </a:extLst>
          </p:cNvPr>
          <p:cNvSpPr txBox="1"/>
          <p:nvPr/>
        </p:nvSpPr>
        <p:spPr>
          <a:xfrm>
            <a:off x="3506799" y="1741100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 альбом «Семья»</a:t>
            </a:r>
          </a:p>
        </p:txBody>
      </p:sp>
    </p:spTree>
    <p:extLst>
      <p:ext uri="{BB962C8B-B14F-4D97-AF65-F5344CB8AC3E}">
        <p14:creationId xmlns:p14="http://schemas.microsoft.com/office/powerpoint/2010/main" val="301042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E131A-626E-45D4-B443-DAE1AC35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350" y="201721"/>
            <a:ext cx="5829300" cy="65596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Утром, и после дневного сна мы делаем зарядку!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4271E0-47B9-4929-9E21-24B6BEA1D6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962" y="4147734"/>
            <a:ext cx="3936811" cy="25085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7712EB-6CBA-4D9C-837D-6AFD1DF85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599" y="4267200"/>
            <a:ext cx="3185438" cy="2389079"/>
          </a:xfrm>
          <a:prstGeom prst="rect">
            <a:avLst/>
          </a:prstGeom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id="{4CF952BB-B4E1-4C6E-A3E0-3DCCE1FB9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757"/>
          <a:stretch/>
        </p:blipFill>
        <p:spPr>
          <a:xfrm>
            <a:off x="5893806" y="2527783"/>
            <a:ext cx="2840420" cy="2827012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27F6A8-9256-4A85-8FF7-0FE6F1073F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232036"/>
            <a:ext cx="3388457" cy="25413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95946B-A815-435B-BC5B-DC0AFB570F90}"/>
              </a:ext>
            </a:extLst>
          </p:cNvPr>
          <p:cNvSpPr txBox="1"/>
          <p:nvPr/>
        </p:nvSpPr>
        <p:spPr>
          <a:xfrm>
            <a:off x="393700" y="2776401"/>
            <a:ext cx="189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зарядка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F9D9D-EB64-4429-9DF1-1473AC6A50FE}"/>
              </a:ext>
            </a:extLst>
          </p:cNvPr>
          <p:cNvSpPr txBox="1"/>
          <p:nvPr/>
        </p:nvSpPr>
        <p:spPr>
          <a:xfrm>
            <a:off x="8077200" y="1270272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с продвижением вперед</a:t>
            </a:r>
          </a:p>
        </p:txBody>
      </p:sp>
    </p:spTree>
    <p:extLst>
      <p:ext uri="{BB962C8B-B14F-4D97-AF65-F5344CB8AC3E}">
        <p14:creationId xmlns:p14="http://schemas.microsoft.com/office/powerpoint/2010/main" val="29731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DBC8F-0566-4434-B1CD-EFEC43F5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29252"/>
            <a:ext cx="6248400" cy="69624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4FAB0B-5224-4D22-9735-71DFAE7C7D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2"/>
          <a:stretch/>
        </p:blipFill>
        <p:spPr>
          <a:xfrm>
            <a:off x="1484381" y="4712589"/>
            <a:ext cx="3311059" cy="20034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8961BB-EFC3-4135-A683-D8190A1068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748" y="2095500"/>
            <a:ext cx="2685340" cy="46205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A51CE4-E020-42A8-92A4-37931F4C50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2974582" y="2131050"/>
            <a:ext cx="3006529" cy="15105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82E1F84-7F70-4C34-B62E-6ABB2ED39D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7617" y="4211895"/>
            <a:ext cx="1997130" cy="25168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6853C7-8E57-424F-9129-8B9B7A23D5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6692" y="1843265"/>
            <a:ext cx="2685339" cy="2211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397860-D62D-427E-BB33-953DEEAB93FC}"/>
              </a:ext>
            </a:extLst>
          </p:cNvPr>
          <p:cNvSpPr txBox="1"/>
          <p:nvPr/>
        </p:nvSpPr>
        <p:spPr>
          <a:xfrm>
            <a:off x="9580261" y="1503606"/>
            <a:ext cx="233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83F5B-51C0-4142-A89B-B8DFC6C6A78F}"/>
              </a:ext>
            </a:extLst>
          </p:cNvPr>
          <p:cNvSpPr txBox="1"/>
          <p:nvPr/>
        </p:nvSpPr>
        <p:spPr>
          <a:xfrm>
            <a:off x="1863087" y="4032740"/>
            <a:ext cx="268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«Покормите птиц зимой»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11403-6598-4A13-8EC8-FE1D0B57BAA5}"/>
              </a:ext>
            </a:extLst>
          </p:cNvPr>
          <p:cNvSpPr txBox="1"/>
          <p:nvPr/>
        </p:nvSpPr>
        <p:spPr>
          <a:xfrm>
            <a:off x="2974583" y="1396999"/>
            <a:ext cx="265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Эколятами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6EC24-B86A-497A-98BC-E82418ADC295}"/>
              </a:ext>
            </a:extLst>
          </p:cNvPr>
          <p:cNvSpPr txBox="1"/>
          <p:nvPr/>
        </p:nvSpPr>
        <p:spPr>
          <a:xfrm>
            <a:off x="6408122" y="1118346"/>
            <a:ext cx="258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посвященное «Дню Победы»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6D753-FC3D-46E3-8080-A0F86EB9A36D}"/>
              </a:ext>
            </a:extLst>
          </p:cNvPr>
          <p:cNvSpPr txBox="1"/>
          <p:nvPr/>
        </p:nvSpPr>
        <p:spPr>
          <a:xfrm>
            <a:off x="4968283" y="4816324"/>
            <a:ext cx="1493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дикими животными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96EC3EC-3391-40D6-A24C-10DE07C430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0" y="1923738"/>
            <a:ext cx="2650482" cy="19878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6E10FD-DBEC-45A1-8EDA-65C60557DE76}"/>
              </a:ext>
            </a:extLst>
          </p:cNvPr>
          <p:cNvSpPr txBox="1"/>
          <p:nvPr/>
        </p:nvSpPr>
        <p:spPr>
          <a:xfrm>
            <a:off x="228600" y="1181100"/>
            <a:ext cx="251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посвященное «Дню РОССИИ»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7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D6E96-822B-4123-88FD-0EBB805F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0469" y="88900"/>
            <a:ext cx="4249458" cy="60642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мир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98A663-E6F0-409D-9057-D38CD1AB17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1804" y="1731514"/>
            <a:ext cx="1557216" cy="27717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CF4F65-41B6-46B6-9B66-C1E719D54B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174" y="1467990"/>
            <a:ext cx="1401319" cy="27717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4E2148-8E3D-41D0-9767-5B2B23A12B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84" r="-511"/>
          <a:stretch/>
        </p:blipFill>
        <p:spPr>
          <a:xfrm>
            <a:off x="2003406" y="1731513"/>
            <a:ext cx="1473795" cy="27717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3F0908-2D3C-4A16-971C-0A398AD0A5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438" y="1575591"/>
            <a:ext cx="1391671" cy="25586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5688148-643B-4CD5-8156-F35CBBDC78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090" y="4239763"/>
            <a:ext cx="1771267" cy="245931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E09EC5-FF41-4C61-B3EF-818B4E2967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7615" y="1443034"/>
            <a:ext cx="1965527" cy="25613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B82FF8-4900-44B8-8DDB-5DDF39AAFA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0379" y="4134272"/>
            <a:ext cx="2222501" cy="25383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D28A2A-A40C-40AC-887B-ED8C875E3B1D}"/>
              </a:ext>
            </a:extLst>
          </p:cNvPr>
          <p:cNvSpPr txBox="1"/>
          <p:nvPr/>
        </p:nvSpPr>
        <p:spPr>
          <a:xfrm>
            <a:off x="8529410" y="418327"/>
            <a:ext cx="349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корма для бездомных животных. Акция «Делай добро»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E3380-C305-44FA-81FD-3A9E38F7C6E8}"/>
              </a:ext>
            </a:extLst>
          </p:cNvPr>
          <p:cNvSpPr txBox="1"/>
          <p:nvPr/>
        </p:nvSpPr>
        <p:spPr>
          <a:xfrm>
            <a:off x="3657601" y="776917"/>
            <a:ext cx="383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«Дарите книгу с любовью»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AA61264-9129-425B-A278-C3AA98EC1EE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631" y="4324586"/>
            <a:ext cx="3281743" cy="23480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CB0E07A-4FF1-4F16-86AA-A0F643289A17}"/>
              </a:ext>
            </a:extLst>
          </p:cNvPr>
          <p:cNvSpPr txBox="1"/>
          <p:nvPr/>
        </p:nvSpPr>
        <p:spPr>
          <a:xfrm>
            <a:off x="170090" y="695326"/>
            <a:ext cx="1771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по ПДД «Засветись»</a:t>
            </a:r>
          </a:p>
        </p:txBody>
      </p:sp>
    </p:spTree>
    <p:extLst>
      <p:ext uri="{BB962C8B-B14F-4D97-AF65-F5344CB8AC3E}">
        <p14:creationId xmlns:p14="http://schemas.microsoft.com/office/powerpoint/2010/main" val="203781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6AFE97-1707-4572-BA35-010D4CA36F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649" y="1189168"/>
            <a:ext cx="2479764" cy="3306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F08657-0C72-4C84-AD31-31B4320C3B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98" y="1154797"/>
            <a:ext cx="2479765" cy="27287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7FFBC9-ED44-4A12-828B-8F2DC42324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13" y="4495520"/>
            <a:ext cx="3014761" cy="226107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17E8FD9-C243-412C-BD89-844FF8D350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6976" y="1189168"/>
            <a:ext cx="3404933" cy="25475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F0CC001-E859-4776-AB33-B6A604C09B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1766" y="4021282"/>
            <a:ext cx="2615076" cy="27353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381BDD6-7B5A-4E5B-B479-7B78DEF904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0053" y="3987594"/>
            <a:ext cx="2155190" cy="26800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ADB37F-CBBA-402E-B477-4F9AD488B22C}"/>
              </a:ext>
            </a:extLst>
          </p:cNvPr>
          <p:cNvSpPr txBox="1"/>
          <p:nvPr/>
        </p:nvSpPr>
        <p:spPr>
          <a:xfrm>
            <a:off x="191998" y="265838"/>
            <a:ext cx="2479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математике «Один много»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73C48C-5433-416C-97EF-B2E10D3FDBEB}"/>
              </a:ext>
            </a:extLst>
          </p:cNvPr>
          <p:cNvSpPr txBox="1"/>
          <p:nvPr/>
        </p:nvSpPr>
        <p:spPr>
          <a:xfrm>
            <a:off x="3283649" y="404337"/>
            <a:ext cx="252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«Посади дерево»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C1A66B-5C15-4F46-889D-057A42502CC0}"/>
              </a:ext>
            </a:extLst>
          </p:cNvPr>
          <p:cNvSpPr txBox="1"/>
          <p:nvPr/>
        </p:nvSpPr>
        <p:spPr>
          <a:xfrm>
            <a:off x="191998" y="3883561"/>
            <a:ext cx="2792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казачьими традициями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5D2B28-F6AA-469B-9C78-2D131412318E}"/>
              </a:ext>
            </a:extLst>
          </p:cNvPr>
          <p:cNvSpPr txBox="1"/>
          <p:nvPr/>
        </p:nvSpPr>
        <p:spPr>
          <a:xfrm>
            <a:off x="6053786" y="3097952"/>
            <a:ext cx="1911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ко «Дню Космонавтики»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3E7364-EC81-4EC4-A233-D0894A05B45D}"/>
              </a:ext>
            </a:extLst>
          </p:cNvPr>
          <p:cNvSpPr txBox="1"/>
          <p:nvPr/>
        </p:nvSpPr>
        <p:spPr>
          <a:xfrm>
            <a:off x="8436076" y="727503"/>
            <a:ext cx="252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«День Земли»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0215B6-6F18-40F5-AC42-441CB8FEE0D3}"/>
              </a:ext>
            </a:extLst>
          </p:cNvPr>
          <p:cNvSpPr txBox="1"/>
          <p:nvPr/>
        </p:nvSpPr>
        <p:spPr>
          <a:xfrm>
            <a:off x="8162546" y="4312187"/>
            <a:ext cx="1319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День защиты детей от ЧС», </a:t>
            </a:r>
          </a:p>
        </p:txBody>
      </p:sp>
    </p:spTree>
    <p:extLst>
      <p:ext uri="{BB962C8B-B14F-4D97-AF65-F5344CB8AC3E}">
        <p14:creationId xmlns:p14="http://schemas.microsoft.com/office/powerpoint/2010/main" val="1354604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858EE-C846-4CA1-8763-3B8AE26D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100" y="123827"/>
            <a:ext cx="4003973" cy="56197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F05E8D-3097-4D7B-8A37-554506E4D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825" y="1929396"/>
            <a:ext cx="5735041" cy="40386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6AA382-3CFB-4A59-BD6F-BA161856EE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831" y="1929395"/>
            <a:ext cx="5384801" cy="40386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07203B-62A2-43C0-8AAD-2BB289358A29}"/>
              </a:ext>
            </a:extLst>
          </p:cNvPr>
          <p:cNvSpPr txBox="1"/>
          <p:nvPr/>
        </p:nvSpPr>
        <p:spPr>
          <a:xfrm>
            <a:off x="7708900" y="1239566"/>
            <a:ext cx="347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связную речь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DBBD2-EF93-447F-9314-122A2C7F236C}"/>
              </a:ext>
            </a:extLst>
          </p:cNvPr>
          <p:cNvSpPr txBox="1"/>
          <p:nvPr/>
        </p:nvSpPr>
        <p:spPr>
          <a:xfrm>
            <a:off x="1103360" y="1239566"/>
            <a:ext cx="400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потешки «Семья»</a:t>
            </a:r>
          </a:p>
        </p:txBody>
      </p:sp>
    </p:spTree>
    <p:extLst>
      <p:ext uri="{BB962C8B-B14F-4D97-AF65-F5344CB8AC3E}">
        <p14:creationId xmlns:p14="http://schemas.microsoft.com/office/powerpoint/2010/main" val="16699790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291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Сюжетно – ролевая игра «Больница»</vt:lpstr>
      <vt:lpstr>Социально – коммуникативное развитие</vt:lpstr>
      <vt:lpstr>Утром, и после дневного сна мы делаем зарядку!</vt:lpstr>
      <vt:lpstr>Познавательное развитие</vt:lpstr>
      <vt:lpstr>Социальный мир</vt:lpstr>
      <vt:lpstr>Презентация PowerPoint</vt:lpstr>
      <vt:lpstr>Речевое развитие</vt:lpstr>
      <vt:lpstr>Художественно – эстетическое развитие</vt:lpstr>
      <vt:lpstr>Наши прогулки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PS</dc:creator>
  <cp:lastModifiedBy>user</cp:lastModifiedBy>
  <cp:revision>6</cp:revision>
  <dcterms:created xsi:type="dcterms:W3CDTF">2023-06-14T20:41:15Z</dcterms:created>
  <dcterms:modified xsi:type="dcterms:W3CDTF">2023-06-19T05:09:14Z</dcterms:modified>
</cp:coreProperties>
</file>