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1" r:id="rId2"/>
    <p:sldId id="266" r:id="rId3"/>
    <p:sldId id="276" r:id="rId4"/>
    <p:sldId id="277" r:id="rId5"/>
    <p:sldId id="290" r:id="rId6"/>
    <p:sldId id="291" r:id="rId7"/>
    <p:sldId id="288" r:id="rId8"/>
    <p:sldId id="287" r:id="rId9"/>
    <p:sldId id="289" r:id="rId10"/>
    <p:sldId id="279" r:id="rId11"/>
    <p:sldId id="278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6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393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16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07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550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48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966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676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146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89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13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347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73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23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074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11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8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86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43F384C-A084-4174-B843-EED734BC12C2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9753A30-B50C-484F-8575-9C4B3E4D9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66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314" y="532263"/>
            <a:ext cx="114970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Презентация для родителей </a:t>
            </a:r>
          </a:p>
          <a:p>
            <a:r>
              <a:rPr lang="ru-RU" sz="48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sz="4800" b="1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группы среднего возраста  13 </a:t>
            </a:r>
          </a:p>
          <a:p>
            <a:r>
              <a:rPr lang="ru-RU" sz="4800" b="1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           « Карапузы».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9099" y="5950424"/>
            <a:ext cx="4449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Воспитатель: Молчанова Л.В</a:t>
            </a:r>
          </a:p>
          <a:p>
            <a:r>
              <a:rPr lang="ru-RU" sz="2000" i="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sz="2000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                     </a:t>
            </a:r>
            <a:r>
              <a:rPr lang="ru-RU" sz="2000" i="1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Муродян</a:t>
            </a:r>
            <a:r>
              <a:rPr lang="ru-RU" sz="2000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А.В.                     </a:t>
            </a:r>
            <a:endParaRPr lang="ru-RU" sz="2000" i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03" y="2943723"/>
            <a:ext cx="7695608" cy="300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7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1677" y="869352"/>
            <a:ext cx="8761413" cy="7069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Математика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6" y="740295"/>
            <a:ext cx="5017954" cy="37634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61" y="2360218"/>
            <a:ext cx="5213444" cy="3910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92872" y="6270301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Изучение форм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9917" y="4711045"/>
            <a:ext cx="4543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Игровые занятия с блоками </a:t>
            </a:r>
            <a:r>
              <a:rPr lang="ru-RU" dirty="0" err="1"/>
              <a:t>Дьенеша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840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03008" y="1008419"/>
            <a:ext cx="4063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Речевое развитие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84" y="2296426"/>
            <a:ext cx="5727511" cy="42956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5" y="2289792"/>
            <a:ext cx="5736356" cy="430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10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8153" y="3309390"/>
            <a:ext cx="3613154" cy="70696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B0F0"/>
                </a:solidFill>
              </a:rPr>
              <a:t>Чтение художественной</a:t>
            </a:r>
            <a:br>
              <a:rPr lang="ru-RU" sz="2800" b="1" dirty="0" smtClean="0">
                <a:solidFill>
                  <a:srgbClr val="00B0F0"/>
                </a:solidFill>
              </a:rPr>
            </a:br>
            <a:r>
              <a:rPr lang="ru-RU" sz="2800" b="1" dirty="0" smtClean="0">
                <a:solidFill>
                  <a:srgbClr val="00B0F0"/>
                </a:solidFill>
              </a:rPr>
              <a:t> литературы</a:t>
            </a:r>
            <a:endParaRPr lang="ru-RU" sz="2800" b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21972"/>
          <a:stretch/>
        </p:blipFill>
        <p:spPr>
          <a:xfrm>
            <a:off x="491319" y="1086901"/>
            <a:ext cx="8235418" cy="515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Художественно-эстетическое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r="13582"/>
          <a:stretch/>
        </p:blipFill>
        <p:spPr>
          <a:xfrm>
            <a:off x="522564" y="2341784"/>
            <a:ext cx="5550691" cy="3263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" r="18172"/>
          <a:stretch/>
        </p:blipFill>
        <p:spPr>
          <a:xfrm>
            <a:off x="6619163" y="3152632"/>
            <a:ext cx="5185407" cy="32575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0419" y="2341784"/>
            <a:ext cx="2454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</a:rPr>
              <a:t>Рисование</a:t>
            </a:r>
            <a:endParaRPr lang="ru-RU" sz="3200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6484" y="5896739"/>
            <a:ext cx="19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Рисуем радугу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383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>
                <a:solidFill>
                  <a:srgbClr val="00B0F0"/>
                </a:solidFill>
              </a:rPr>
              <a:t>Лепка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63" y="2770496"/>
            <a:ext cx="5234925" cy="39261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128" y="1119116"/>
            <a:ext cx="4094328" cy="5459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7348" y="6325531"/>
            <a:ext cx="314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Лепим Российский флаг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855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Конструирование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0" b="25970"/>
          <a:stretch/>
        </p:blipFill>
        <p:spPr>
          <a:xfrm>
            <a:off x="4740625" y="2474986"/>
            <a:ext cx="2801031" cy="42533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9" r="23657"/>
          <a:stretch/>
        </p:blipFill>
        <p:spPr>
          <a:xfrm rot="16200000">
            <a:off x="7703614" y="2395024"/>
            <a:ext cx="4599294" cy="40673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r="25112"/>
          <a:stretch/>
        </p:blipFill>
        <p:spPr>
          <a:xfrm rot="16200000">
            <a:off x="-210242" y="2563856"/>
            <a:ext cx="4859230" cy="372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30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454" y="2297501"/>
            <a:ext cx="8761413" cy="7069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Аппликация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2" r="7660"/>
          <a:stretch/>
        </p:blipFill>
        <p:spPr>
          <a:xfrm>
            <a:off x="341193" y="1953587"/>
            <a:ext cx="5808605" cy="39442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r="11539"/>
          <a:stretch/>
        </p:blipFill>
        <p:spPr>
          <a:xfrm>
            <a:off x="6264322" y="3327388"/>
            <a:ext cx="5927678" cy="338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89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91959" y="5491077"/>
            <a:ext cx="8761413" cy="7069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Мир музыки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8" y="1037231"/>
            <a:ext cx="5504597" cy="41284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18" y="2388359"/>
            <a:ext cx="5504597" cy="412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33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Физическое развитие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10" y="2432712"/>
            <a:ext cx="5754806" cy="43161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2" y="2432712"/>
            <a:ext cx="5495498" cy="41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55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7917" y="4940489"/>
            <a:ext cx="5282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Спасибо за просмотр!!!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60311" y="2729551"/>
            <a:ext cx="107316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Далее нам нужно узнать еще много нового и познавательного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д</a:t>
            </a:r>
            <a:r>
              <a:rPr lang="ru-RU" sz="2000" b="1" dirty="0" smtClean="0">
                <a:solidFill>
                  <a:srgbClr val="FF0000"/>
                </a:solidFill>
              </a:rPr>
              <a:t>ля наших деток, они растут и соответственно им интересны новые знания, 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к</a:t>
            </a:r>
            <a:r>
              <a:rPr lang="ru-RU" sz="2000" b="1" dirty="0" smtClean="0">
                <a:solidFill>
                  <a:srgbClr val="FF0000"/>
                </a:solidFill>
              </a:rPr>
              <a:t>оторые они с удовольствием покорят .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У нас Вами, дорогие родители, общие цели, а значит вместе мы 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б</a:t>
            </a:r>
            <a:r>
              <a:rPr lang="ru-RU" sz="2000" b="1" dirty="0" smtClean="0">
                <a:solidFill>
                  <a:srgbClr val="FF0000"/>
                </a:solidFill>
              </a:rPr>
              <a:t>удем стремиться к ним!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0710" y="1185037"/>
            <a:ext cx="10003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                                 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6287" y="2320119"/>
            <a:ext cx="101402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ru-RU" sz="2800" b="1" dirty="0">
                <a:latin typeface="Times New Roman" pitchFamily="18" charset="0"/>
                <a:ea typeface="DejaVu Sans" charset="0"/>
                <a:cs typeface="Times New Roman" pitchFamily="18" charset="0"/>
              </a:rPr>
              <a:t>Цели программы: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Создание каждому ребенку в детском саду возможность для развития способностей, широкого взаимодействия с миром, активного </a:t>
            </a:r>
            <a:r>
              <a:rPr lang="ru-RU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практикования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разных видах деятельности, творческой самореализации</a:t>
            </a: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Программа направлена на развитие самостоятельности, познавательной и коммуникативной активности, социальной уверенности и ценностных ориентаций, определяющих поведение, деятельность и отношение ребенка к миру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5606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1821" y="464024"/>
            <a:ext cx="90621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план реализации основной образовательной программы дошкольного образования МБДОУ ДС «Чебурашка» г. Волгодонска в средней группе № </a:t>
            </a:r>
            <a:r>
              <a:rPr lang="ru-RU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338281"/>
              </p:ext>
            </p:extLst>
          </p:nvPr>
        </p:nvGraphicFramePr>
        <p:xfrm>
          <a:off x="1091821" y="1610434"/>
          <a:ext cx="9621670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254"/>
                <a:gridCol w="5531595"/>
                <a:gridCol w="3480821"/>
              </a:tblGrid>
              <a:tr h="789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Непрерывная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образовательная деятельность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занятий                 2021-2022 </a:t>
                      </a:r>
                      <a:r>
                        <a:rPr lang="ru-RU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</a:tr>
              <a:tr h="394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Физическое развитие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</a:tr>
              <a:tr h="394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Ознакомление с социальным миром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</a:tr>
              <a:tr h="394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Природный мир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</a:tr>
              <a:tr h="394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Математическое развитие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</a:tr>
              <a:tr h="394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Речевое развитие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</a:tr>
              <a:tr h="394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художественной литературы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</a:tr>
              <a:tr h="394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Лепка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</a:tr>
              <a:tr h="394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</a:tr>
              <a:tr h="394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</a:tr>
              <a:tr h="394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Аппликация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</a:tr>
              <a:tr h="394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 музыки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870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5219" y="2524836"/>
            <a:ext cx="10604310" cy="44366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детьми средней группы с сентября по май проводится 11 занятий в неделю длительностью 20 минут. Количество занятий в учебном плане соответствует Санитарно-эпидемиологическим правилам и нормам (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СанПин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2.4.3648-20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детьми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по 5 областям образовательной программы (познавательное,речевое,социально-коммуникативное,художественно-эстетическое и физическое)  и согласно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тематическому планированию образовательной деятельности (Тематические недели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Тематической Недели — это систематизация, углубление, обобщение знаний детей по определенной теме. Тема недели позволяет объединить все виды детской деятельности, сделать их интересными, максимально полезными для детей.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3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387" y="919077"/>
            <a:ext cx="8761413" cy="706964"/>
          </a:xfrm>
        </p:spPr>
        <p:txBody>
          <a:bodyPr/>
          <a:lstStyle/>
          <a:p>
            <a:pPr algn="ctr"/>
            <a:r>
              <a:rPr lang="ru-RU" b="1" dirty="0" smtClean="0"/>
              <a:t>Социально-коммуникативное развитие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9"/>
          <a:stretch/>
        </p:blipFill>
        <p:spPr>
          <a:xfrm>
            <a:off x="163833" y="2339096"/>
            <a:ext cx="5881017" cy="32149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r="5858"/>
          <a:stretch/>
        </p:blipFill>
        <p:spPr>
          <a:xfrm>
            <a:off x="6208623" y="3575714"/>
            <a:ext cx="5815055" cy="302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67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6" t="16549" r="-286" b="9248"/>
          <a:stretch/>
        </p:blipFill>
        <p:spPr>
          <a:xfrm>
            <a:off x="492363" y="1740091"/>
            <a:ext cx="5048627" cy="4169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b="16312"/>
          <a:stretch/>
        </p:blipFill>
        <p:spPr>
          <a:xfrm>
            <a:off x="5861335" y="1740091"/>
            <a:ext cx="5912462" cy="416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24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0722" y="3634981"/>
            <a:ext cx="3867421" cy="636768"/>
          </a:xfrm>
        </p:spPr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</a:rPr>
              <a:t>Ознакомление с социальным миром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8" y="2361062"/>
            <a:ext cx="7523469" cy="3470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2032" y="900751"/>
            <a:ext cx="7003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Познавательное развитие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0938" y="5964072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День космонавтики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605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33670" y="4928899"/>
            <a:ext cx="8761413" cy="7069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>Природный мир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7418"/>
          <a:stretch/>
        </p:blipFill>
        <p:spPr>
          <a:xfrm>
            <a:off x="240329" y="482435"/>
            <a:ext cx="5886264" cy="3366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85"/>
          <a:stretch/>
        </p:blipFill>
        <p:spPr>
          <a:xfrm>
            <a:off x="6242411" y="3248166"/>
            <a:ext cx="5699381" cy="3361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3020" y="2878834"/>
            <a:ext cx="3118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Наблюдение за грибами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78909" y="3834786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День леса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216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r="5311"/>
          <a:stretch/>
        </p:blipFill>
        <p:spPr>
          <a:xfrm>
            <a:off x="858825" y="1965278"/>
            <a:ext cx="5528327" cy="3129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9" r="18193"/>
          <a:stretch/>
        </p:blipFill>
        <p:spPr>
          <a:xfrm>
            <a:off x="6728307" y="3202458"/>
            <a:ext cx="4572038" cy="3388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33564" y="2511188"/>
            <a:ext cx="3384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</a:rPr>
              <a:t>Эксперименты</a:t>
            </a:r>
            <a:endParaRPr lang="ru-RU" sz="3200" b="1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7165" y="5199797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Эксперименты с водой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2107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2003</TotalTime>
  <Words>343</Words>
  <Application>Microsoft Office PowerPoint</Application>
  <PresentationFormat>Широкоэкранный</PresentationFormat>
  <Paragraphs>78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Calibri</vt:lpstr>
      <vt:lpstr>Century Gothic</vt:lpstr>
      <vt:lpstr>DejaVu Sans</vt:lpstr>
      <vt:lpstr>Times New Roman</vt:lpstr>
      <vt:lpstr>Wingdings 3</vt:lpstr>
      <vt:lpstr>Ион (конференц-зал)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Социально-коммуникативное развитие</vt:lpstr>
      <vt:lpstr>Презентация PowerPoint</vt:lpstr>
      <vt:lpstr>Ознакомление с социальным миром</vt:lpstr>
      <vt:lpstr>Природный мир</vt:lpstr>
      <vt:lpstr>Презентация PowerPoint</vt:lpstr>
      <vt:lpstr>Математика</vt:lpstr>
      <vt:lpstr>Презентация PowerPoint</vt:lpstr>
      <vt:lpstr>Чтение художественной  литературы</vt:lpstr>
      <vt:lpstr>Художественно-эстетическое</vt:lpstr>
      <vt:lpstr>Лепка</vt:lpstr>
      <vt:lpstr>Конструирование</vt:lpstr>
      <vt:lpstr>Аппликация</vt:lpstr>
      <vt:lpstr>Мир музыки</vt:lpstr>
      <vt:lpstr>Физическое развитие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Лиана</dc:creator>
  <cp:lastModifiedBy>Лиана</cp:lastModifiedBy>
  <cp:revision>61</cp:revision>
  <dcterms:created xsi:type="dcterms:W3CDTF">2020-09-07T12:37:15Z</dcterms:created>
  <dcterms:modified xsi:type="dcterms:W3CDTF">2023-06-18T07:50:43Z</dcterms:modified>
</cp:coreProperties>
</file>