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4" r:id="rId6"/>
    <p:sldId id="259" r:id="rId7"/>
    <p:sldId id="274" r:id="rId8"/>
    <p:sldId id="260" r:id="rId9"/>
    <p:sldId id="261" r:id="rId10"/>
    <p:sldId id="265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8000"/>
    <a:srgbClr val="CC3399"/>
    <a:srgbClr val="009900"/>
    <a:srgbClr val="66FF66"/>
    <a:srgbClr val="A50021"/>
    <a:srgbClr val="D60093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4919" autoAdjust="0"/>
  </p:normalViewPr>
  <p:slideViewPr>
    <p:cSldViewPr snapToGrid="0">
      <p:cViewPr>
        <p:scale>
          <a:sx n="96" d="100"/>
          <a:sy n="96" d="100"/>
        </p:scale>
        <p:origin x="-17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D53ED-57F4-413D-A37F-79E415C43309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8F143-F7D7-4469-9741-E3DF592AF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9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585-88AE-461C-8790-6E3347A7AB7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866B-E466-48BD-A9FC-DC564B8BB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42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585-88AE-461C-8790-6E3347A7AB7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866B-E466-48BD-A9FC-DC564B8BB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43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585-88AE-461C-8790-6E3347A7AB7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866B-E466-48BD-A9FC-DC564B8BB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49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585-88AE-461C-8790-6E3347A7AB7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866B-E466-48BD-A9FC-DC564B8BB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4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585-88AE-461C-8790-6E3347A7AB7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866B-E466-48BD-A9FC-DC564B8BB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1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585-88AE-461C-8790-6E3347A7AB7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866B-E466-48BD-A9FC-DC564B8BB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8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585-88AE-461C-8790-6E3347A7AB7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866B-E466-48BD-A9FC-DC564B8BB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2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585-88AE-461C-8790-6E3347A7AB7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866B-E466-48BD-A9FC-DC564B8BB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5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585-88AE-461C-8790-6E3347A7AB7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866B-E466-48BD-A9FC-DC564B8BB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6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585-88AE-461C-8790-6E3347A7AB7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866B-E466-48BD-A9FC-DC564B8BB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95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585-88AE-461C-8790-6E3347A7AB7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866B-E466-48BD-A9FC-DC564B8BB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0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585-88AE-461C-8790-6E3347A7AB7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8866B-E466-48BD-A9FC-DC564B8BB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0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45" y="949725"/>
            <a:ext cx="6902912" cy="429965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1821" y="193183"/>
            <a:ext cx="113978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 Black" panose="020B0A04020102020204" pitchFamily="34" charset="0"/>
                <a:cs typeface="Calibri" panose="020F0502020204030204" pitchFamily="34" charset="0"/>
              </a:rPr>
              <a:t>МУНИЦИПАЛЬНОЕ БЮДЖЕТНОЕ ДОШКОЛЬНОЕ ОБРАЗОВАТЕЛЬНОЕ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 Black" panose="020B0A04020102020204" pitchFamily="34" charset="0"/>
                <a:cs typeface="Calibri" panose="020F0502020204030204" pitchFamily="34" charset="0"/>
              </a:rPr>
              <a:t> УЧРЕЖДЕНИЕ ДЕТСКИЙ САД «ЧЕБУРАШКА»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 Black" panose="020B0A04020102020204" pitchFamily="34" charset="0"/>
                <a:cs typeface="Calibri" panose="020F0502020204030204" pitchFamily="34" charset="0"/>
              </a:rPr>
              <a:t>Г. ВОЛГОДОНСКА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56394" y="5779715"/>
            <a:ext cx="432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Воспитатель: Семикашева Н.И.</a:t>
            </a:r>
          </a:p>
          <a:p>
            <a:pPr algn="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Суворова Е.И.</a:t>
            </a:r>
          </a:p>
          <a:p>
            <a:pPr algn="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0145" y="5249381"/>
            <a:ext cx="619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ПОДГОТОВИТЕЛЬНАЯ  </a:t>
            </a:r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ЛОГОПЕДИЧЕСКАЯ ГРУППА №11</a:t>
            </a:r>
          </a:p>
        </p:txBody>
      </p:sp>
    </p:spTree>
    <p:extLst>
      <p:ext uri="{BB962C8B-B14F-4D97-AF65-F5344CB8AC3E}">
        <p14:creationId xmlns:p14="http://schemas.microsoft.com/office/powerpoint/2010/main" val="339193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933" y="571474"/>
            <a:ext cx="11004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Образовательная область: «Социально – коммуникативное развитие»</a:t>
            </a:r>
            <a:endParaRPr lang="ru-RU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273" y="1192164"/>
            <a:ext cx="11577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vikto\Pictures\фото к отчёту для родителей\тру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1" y="3200399"/>
            <a:ext cx="3522429" cy="22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vikto\Pictures\фото к отчёту для родителей\познание\забавы казак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25" y="3741086"/>
            <a:ext cx="4079019" cy="24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vikto\Pictures\2022 - 2023 г. 11 группа фото темат.бесед открытых нод праздников подгот.гр\познавательное и развитие речи\IMG_20230503_1626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624" y="4031310"/>
            <a:ext cx="3959748" cy="248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5273" y="1192164"/>
            <a:ext cx="115770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о</a:t>
            </a:r>
            <a:r>
              <a:rPr lang="ru-RU" sz="2000" b="1" dirty="0" smtClean="0">
                <a:solidFill>
                  <a:srgbClr val="C00000"/>
                </a:solidFill>
              </a:rPr>
              <a:t>рганизовывали трудовую деятельность, в ходе которой, воспитывали ответственность, самостоятельность, умение ценить собственный труд и труд дру</a:t>
            </a:r>
            <a:r>
              <a:rPr lang="ru-RU" sz="2000" b="1" dirty="0" smtClean="0">
                <a:solidFill>
                  <a:srgbClr val="C00000"/>
                </a:solidFill>
              </a:rPr>
              <a:t>гих людей;</a:t>
            </a:r>
            <a:endParaRPr lang="ru-RU" sz="2000" b="1" dirty="0">
              <a:solidFill>
                <a:srgbClr val="C00000"/>
              </a:solidFill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в</a:t>
            </a:r>
            <a:r>
              <a:rPr lang="ru-RU" sz="2000" b="1" dirty="0" smtClean="0">
                <a:solidFill>
                  <a:srgbClr val="FF0000"/>
                </a:solidFill>
              </a:rPr>
              <a:t>оспитывали любовь и уважение к стране в которой живём, малой родине (донскому краю):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з</a:t>
            </a:r>
            <a:r>
              <a:rPr lang="ru-RU" sz="2000" b="1" dirty="0" smtClean="0">
                <a:solidFill>
                  <a:srgbClr val="FF0000"/>
                </a:solidFill>
              </a:rPr>
              <a:t>накомили детей с историей, культурными традициями своего народа, так как обращение к отеческому наследию, воспитывает уважение, гордость за землю, на которой мы живём.</a:t>
            </a:r>
          </a:p>
        </p:txBody>
      </p:sp>
    </p:spTree>
    <p:extLst>
      <p:ext uri="{BB962C8B-B14F-4D97-AF65-F5344CB8AC3E}">
        <p14:creationId xmlns:p14="http://schemas.microsoft.com/office/powerpoint/2010/main" val="1869317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912" y="283335"/>
            <a:ext cx="9581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77" y="1300337"/>
            <a:ext cx="8915245" cy="555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5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02" y="-37592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4" y="-99944"/>
            <a:ext cx="2770433" cy="26942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99301" y="669701"/>
            <a:ext cx="7329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2326" y="2828837"/>
            <a:ext cx="3379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85086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90053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Уважаемые родители!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Предлагаем Вам познакомиться, чем, мы с детьми, занимались в течение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года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5030" y="2864204"/>
            <a:ext cx="11060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В </a:t>
            </a:r>
            <a:r>
              <a:rPr lang="ru-RU" sz="2000" b="1" dirty="0">
                <a:solidFill>
                  <a:srgbClr val="FF0000"/>
                </a:solidFill>
              </a:rPr>
              <a:t>своей работе, мы используем,  «Комплексную образовательную программу дошкольного образования для детей с тяжёлыми нарушениями  речи с 3 до 7 лет», Н.В. Нищевой.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Программа обеспечивает разностороннее развитие детей, с учётом их возрастных особенностей по основным направлениям: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социально – коммуникативное; познавательное; речевое; физическое; художественно – эстетическое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375061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972" y="566671"/>
            <a:ext cx="916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Образовательная область: «Познавательное развитие»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7117" y="1051304"/>
            <a:ext cx="110602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</a:rPr>
              <a:t>одержит такие разделы работы с детьми как: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ознакомление с предметным окружением – дети знакомились со свойствами материалов, из которых сделаны предметы;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р</a:t>
            </a:r>
            <a:r>
              <a:rPr lang="ru-RU" sz="2000" b="1" dirty="0" smtClean="0">
                <a:solidFill>
                  <a:srgbClr val="FF0000"/>
                </a:solidFill>
              </a:rPr>
              <a:t>асширили представления о родном городе, о Москве – столицы России; о государственных праздниках; о российской армии, защитниках Родины;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</a:rPr>
              <a:t>у</a:t>
            </a:r>
            <a:r>
              <a:rPr lang="ru-RU" sz="2000" b="1" dirty="0" smtClean="0">
                <a:solidFill>
                  <a:srgbClr val="7030A0"/>
                </a:solidFill>
              </a:rPr>
              <a:t>глубили представления о космосе, о природном и растительном мире; получили основы экологического поведения в природе;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з</a:t>
            </a:r>
            <a:r>
              <a:rPr lang="ru-RU" sz="2000" b="1" dirty="0" smtClean="0">
                <a:solidFill>
                  <a:srgbClr val="FF0000"/>
                </a:solidFill>
              </a:rPr>
              <a:t>накомились с творчеством детских писателей.</a:t>
            </a:r>
          </a:p>
          <a:p>
            <a:pPr algn="just"/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vikto\Pictures\фото к отчёту для родителей\познание\космо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17" y="4080136"/>
            <a:ext cx="3838048" cy="24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vikto\Pictures\2022 - 2023 г. 11 группа фото темат.бесед открытых нод праздников подгот.гр\познавательное и развитие речи\познание\о лесе\IMG-20230328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45" y="4080136"/>
            <a:ext cx="3899232" cy="24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vikto\Pictures\фото к отчёту для родителей\познание\марша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844" y="4080136"/>
            <a:ext cx="3760966" cy="24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42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59" y="214684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7116" y="1041103"/>
            <a:ext cx="11060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Дети занимались  исследовательской деятельностью;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</a:rPr>
              <a:t>олучили элементарные математические представления: </a:t>
            </a:r>
            <a:endParaRPr lang="ru-RU" sz="2000" b="1" dirty="0">
              <a:solidFill>
                <a:srgbClr val="C00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учились измерять и сравнивать предметы; делить фигуры на несколько частей; 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з</a:t>
            </a:r>
            <a:r>
              <a:rPr lang="ru-RU" sz="2000" b="1" dirty="0" smtClean="0">
                <a:solidFill>
                  <a:srgbClr val="FF0000"/>
                </a:solidFill>
              </a:rPr>
              <a:t>накомились </a:t>
            </a:r>
            <a:r>
              <a:rPr lang="ru-RU" sz="2000" b="1" dirty="0">
                <a:solidFill>
                  <a:srgbClr val="FF0000"/>
                </a:solidFill>
              </a:rPr>
              <a:t>с составом чисел до </a:t>
            </a:r>
            <a:r>
              <a:rPr lang="ru-RU" sz="2000" b="1" dirty="0" smtClean="0">
                <a:solidFill>
                  <a:srgbClr val="FF0000"/>
                </a:solidFill>
              </a:rPr>
              <a:t>10, с количественным и порядковым счётом в пределах 20, с временными отношениями: последовательностью времён года и дней недели; учились ориентироваться по часам; решали задачи в одно действие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vikto\Pictures\фото к отчёту для родителей\познание\опыт с солью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3" y="3035754"/>
            <a:ext cx="3446947" cy="189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vikto\Pictures\фото к отчёту для родителей\математика1\IMG_20230322_100824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58" y="4993419"/>
            <a:ext cx="3258490" cy="181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vikto\Pictures\фото к отчёту для родителей\математика1\IMG_20230411_1535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645" y="4993419"/>
            <a:ext cx="3381735" cy="181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kto\Pictures\фото к отчёту для родителей\математика1\математи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030" y="3035753"/>
            <a:ext cx="3427012" cy="189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8545" y="671771"/>
            <a:ext cx="916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Образовательная область: «Познавательное развитие»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7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2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701" y="39924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10625" y="667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8362" y="399245"/>
            <a:ext cx="916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Образовательная область: «Речевое развитие»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603" y="852266"/>
            <a:ext cx="11060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Работая над развитием речи: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з</a:t>
            </a:r>
            <a:r>
              <a:rPr lang="ru-RU" sz="2000" b="1" dirty="0" smtClean="0">
                <a:solidFill>
                  <a:srgbClr val="FF0000"/>
                </a:solidFill>
              </a:rPr>
              <a:t>накомили с художественными произведениями;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</a:rPr>
              <a:t>роводили речевые игры по развитию словаря; по произношению звуков; по развитию грамматического строя речи.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з</a:t>
            </a:r>
            <a:r>
              <a:rPr lang="ru-RU" sz="2000" b="1" dirty="0" smtClean="0">
                <a:solidFill>
                  <a:srgbClr val="FF0000"/>
                </a:solidFill>
              </a:rPr>
              <a:t>анимались артикуляционной гимнастикой; выполняли индивидуальные упражнения по заданию логопеда.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vikto\Pictures\фото к отчёту для родителей\развитие речи\арт.гимнасти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7603" y="2848457"/>
            <a:ext cx="3466767" cy="21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vikto\Pictures\фото к отчёту для родителей\развитие речи\найди картинку с названным звуко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011" y="4690098"/>
            <a:ext cx="3093061" cy="193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vikto\Pictures\фото к отчёту для родителей\развитие речи\подбери действ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005" y="2719696"/>
            <a:ext cx="3096687" cy="189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vikto\Pictures\речевое развитие\IMG-20220525-WA0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533" y="4618794"/>
            <a:ext cx="2484017" cy="20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vikto\Pictures\фото к отчёту для родителей\развитие речи\чудесный мешоче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316" y="2719696"/>
            <a:ext cx="3007458" cy="182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28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"/>
            <a:ext cx="12255611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863" y="402711"/>
            <a:ext cx="956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Образовательная область: «Художественно – эстетическое развитие»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vikto\Pictures\фото к отчёту для родителей\изо1\аппликац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6" y="3368514"/>
            <a:ext cx="3856384" cy="230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6976" y="1010643"/>
            <a:ext cx="119269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Творческие способности детей развивали через продуктивные  виды деятельности: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рисование – учились передавать форму, величину, цвет предметов; сюжетные композиции;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аппликация – освоили приёмы вырезания и наклеивания;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лепка </a:t>
            </a:r>
            <a:r>
              <a:rPr lang="ru-RU" sz="2000" b="1" dirty="0">
                <a:solidFill>
                  <a:srgbClr val="C00000"/>
                </a:solidFill>
              </a:rPr>
              <a:t>– учились создавать  объёмные изображения из отдельных частей и из целого куска пластилина, освоили </a:t>
            </a:r>
            <a:r>
              <a:rPr lang="ru-RU" sz="2000" b="1" dirty="0" smtClean="0">
                <a:solidFill>
                  <a:srgbClr val="C00000"/>
                </a:solidFill>
              </a:rPr>
              <a:t>пластилинографию.</a:t>
            </a:r>
            <a:endParaRPr lang="ru-RU" sz="2000" b="1" dirty="0">
              <a:solidFill>
                <a:srgbClr val="C00000"/>
              </a:solidFill>
            </a:endParaRPr>
          </a:p>
          <a:p>
            <a:pPr algn="just"/>
            <a:endParaRPr lang="ru-RU" sz="2000" b="1" dirty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6" name="Picture 2" descr="C:\Users\vikto\Pictures\фото к отчёту для родителей\изо1\рисунки насекомых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23" y="3368514"/>
            <a:ext cx="3721210" cy="245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vikto\Pictures\2022 - 2023 г. 11 группа фото темат.бесед открытых нод праздников подгот.гр\изо\IMG_20230320_1634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36" y="3991555"/>
            <a:ext cx="4079019" cy="243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66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40"/>
            <a:ext cx="12192000" cy="6735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" y="9939"/>
            <a:ext cx="12192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38"/>
            <a:ext cx="1240801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863" y="571474"/>
            <a:ext cx="956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Образовательная область: «Художественно – эстетическое развитие»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539" y="1192164"/>
            <a:ext cx="1188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Конструирование </a:t>
            </a:r>
            <a:r>
              <a:rPr lang="ru-RU" sz="2000" b="1" dirty="0">
                <a:solidFill>
                  <a:srgbClr val="FF0000"/>
                </a:solidFill>
              </a:rPr>
              <a:t>– создавали изделия  из природного материала, из бумаги и картона, из </a:t>
            </a:r>
            <a:r>
              <a:rPr lang="ru-RU" sz="2000" b="1" dirty="0" smtClean="0">
                <a:solidFill>
                  <a:srgbClr val="FF0000"/>
                </a:solidFill>
              </a:rPr>
              <a:t>конструкторов </a:t>
            </a:r>
            <a:r>
              <a:rPr lang="ru-RU" sz="2000" b="1" dirty="0">
                <a:solidFill>
                  <a:srgbClr val="FF0000"/>
                </a:solidFill>
              </a:rPr>
              <a:t>Тико и Лего.</a:t>
            </a:r>
          </a:p>
        </p:txBody>
      </p:sp>
      <p:pic>
        <p:nvPicPr>
          <p:cNvPr id="9" name="Picture 2" descr="C:\Users\vikto\Pictures\фото к отчёту для родителей\изо1\конст. из природ.мат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31" y="4432543"/>
            <a:ext cx="3620495" cy="216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vikto\Pictures\2022 - 2023 г. 11 группа фото темат.бесед открытых нод праздников подгот.гр\изо\IMG_20230317_0938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82" y="2109827"/>
            <a:ext cx="3694700" cy="220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ikto\Pictures\фото к отчёту для родителей\изо1\лег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10" y="2246409"/>
            <a:ext cx="3591564" cy="218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vikto\Pictures\фото к отчёту для родителей\изо1\тик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1" y="4556097"/>
            <a:ext cx="3718560" cy="204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381250" cy="2381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7727" y="587629"/>
            <a:ext cx="988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Образовательная область: «Физическое развитие»</a:t>
            </a:r>
            <a:endParaRPr lang="ru-RU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1251" y="1192164"/>
            <a:ext cx="96411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Дети получили представления о здоровом образе жизни; формировали потребность в двигательной  активности: проводили подвижные, спортивные игры, игры – эстафеты.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vikto\Pictures\фото к отчёту для родителей\под.игры\IMG_20220923_1013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" y="2589143"/>
            <a:ext cx="3922644" cy="25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vikto\Pictures\фото к отчёту для родителей\под.игры\IMG_20220923_1006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52" y="3258046"/>
            <a:ext cx="3935896" cy="263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vikto\Desktop\п.и.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389" y="3843861"/>
            <a:ext cx="3804983" cy="25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52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933" y="571474"/>
            <a:ext cx="11004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Образовательная область: «Социально – коммуникативное развитие»</a:t>
            </a:r>
            <a:endParaRPr lang="ru-RU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5273" y="1192164"/>
            <a:ext cx="115770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Реализуя основные направления образовательной области «Социально – коммуникативное развитие»: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</a:rPr>
              <a:t>рганизовывали сюжетные игры,   с целью освоения различных социальных ролей;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з</a:t>
            </a:r>
            <a:r>
              <a:rPr lang="ru-RU" sz="2000" b="1" dirty="0" smtClean="0">
                <a:solidFill>
                  <a:srgbClr val="FF0000"/>
                </a:solidFill>
              </a:rPr>
              <a:t>накомили с основами  безопасного поведения детей в быту,  природе, на улице, в транспорте – рассматривали, проигрывали  различные жизненные ситуации; 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ф</a:t>
            </a:r>
            <a:r>
              <a:rPr lang="ru-RU" sz="2000" b="1" dirty="0" smtClean="0">
                <a:solidFill>
                  <a:srgbClr val="FF0000"/>
                </a:solidFill>
              </a:rPr>
              <a:t>ормировали  культуру общения, поведения, в форме бесед, игр.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vikto\Pictures\фото к отчёту для родителей\сюжетные игры\с.р. игр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7" y="3281143"/>
            <a:ext cx="3761285" cy="260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vikto\Desktop\игр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07" y="3504987"/>
            <a:ext cx="4105334" cy="258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vikto\Pictures\фото к отчёту для родителей\познание\пд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843" y="3999507"/>
            <a:ext cx="3904091" cy="25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64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564</Words>
  <Application>Microsoft Office PowerPoint</Application>
  <PresentationFormat>Произвольный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Nina</dc:creator>
  <cp:lastModifiedBy>viktoria.9834@gmail.com</cp:lastModifiedBy>
  <cp:revision>133</cp:revision>
  <dcterms:created xsi:type="dcterms:W3CDTF">2020-05-23T19:44:34Z</dcterms:created>
  <dcterms:modified xsi:type="dcterms:W3CDTF">2023-06-12T13:34:52Z</dcterms:modified>
</cp:coreProperties>
</file>