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6" r:id="rId3"/>
    <p:sldId id="257" r:id="rId4"/>
    <p:sldId id="258" r:id="rId5"/>
    <p:sldId id="287" r:id="rId6"/>
    <p:sldId id="288" r:id="rId7"/>
    <p:sldId id="292" r:id="rId8"/>
    <p:sldId id="291" r:id="rId9"/>
    <p:sldId id="263" r:id="rId10"/>
    <p:sldId id="260" r:id="rId11"/>
    <p:sldId id="283" r:id="rId12"/>
    <p:sldId id="261" r:id="rId13"/>
    <p:sldId id="293" r:id="rId14"/>
    <p:sldId id="272" r:id="rId15"/>
    <p:sldId id="275" r:id="rId16"/>
    <p:sldId id="290" r:id="rId17"/>
    <p:sldId id="28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54C09-47C4-43BD-96C0-316374921B9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AA620-4127-4991-9AED-5939502D8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815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AA620-4127-4991-9AED-5939502D8A3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178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D245-750B-4B10-B6B2-3DF73D6B479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B34D-E65D-46BB-BD73-9D8C9CD7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70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D245-750B-4B10-B6B2-3DF73D6B479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B34D-E65D-46BB-BD73-9D8C9CD7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07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D245-750B-4B10-B6B2-3DF73D6B479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B34D-E65D-46BB-BD73-9D8C9CD7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756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D245-750B-4B10-B6B2-3DF73D6B479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B34D-E65D-46BB-BD73-9D8C9CD7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0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D245-750B-4B10-B6B2-3DF73D6B479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B34D-E65D-46BB-BD73-9D8C9CD7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022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D245-750B-4B10-B6B2-3DF73D6B479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B34D-E65D-46BB-BD73-9D8C9CD7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88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D245-750B-4B10-B6B2-3DF73D6B479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B34D-E65D-46BB-BD73-9D8C9CD7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271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D245-750B-4B10-B6B2-3DF73D6B479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B34D-E65D-46BB-BD73-9D8C9CD7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788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D245-750B-4B10-B6B2-3DF73D6B479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B34D-E65D-46BB-BD73-9D8C9CD7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262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D245-750B-4B10-B6B2-3DF73D6B479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B34D-E65D-46BB-BD73-9D8C9CD7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442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CD245-750B-4B10-B6B2-3DF73D6B479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B34D-E65D-46BB-BD73-9D8C9CD7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075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CD245-750B-4B10-B6B2-3DF73D6B479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3B34D-E65D-46BB-BD73-9D8C9CD7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115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1574" y="0"/>
            <a:ext cx="9701530" cy="1571223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  <a:effectLst/>
                <a:latin typeface="Times New Roman"/>
                <a:cs typeface="Times New Roman"/>
              </a:rPr>
              <a:t>Муниципальное бюджетное дошкольное образовательное учреждение</a:t>
            </a:r>
            <a:br>
              <a:rPr lang="ru-RU" sz="2400" b="1" i="1" dirty="0" smtClean="0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  <a:effectLst/>
                <a:latin typeface="Times New Roman"/>
                <a:cs typeface="Times New Roman"/>
              </a:rPr>
            </a:br>
            <a:r>
              <a:rPr lang="ru-RU" sz="2400" b="1" i="1" dirty="0" smtClean="0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  <a:effectLst/>
                <a:latin typeface="Times New Roman"/>
                <a:cs typeface="Times New Roman"/>
              </a:rPr>
              <a:t>детский сад «Чебурашка» г. Волгодонска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34096" y="5867324"/>
            <a:ext cx="11062952" cy="974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</a:pPr>
            <a:r>
              <a:rPr lang="ru-RU" b="1" dirty="0" smtClean="0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отчет  воспитательно–образовательной работы в</a:t>
            </a:r>
          </a:p>
          <a:p>
            <a:pPr algn="ctr">
              <a:spcBef>
                <a:spcPts val="385"/>
              </a:spcBef>
            </a:pPr>
            <a:r>
              <a:rPr lang="ru-RU" b="1" dirty="0" smtClean="0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подготовительной группе № 10 «Почемучки» за 2022-2023 гг.</a:t>
            </a:r>
            <a:r>
              <a:rPr lang="ru-RU" b="1" dirty="0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</a:t>
            </a:r>
            <a:r>
              <a:rPr lang="ru-RU" b="1" dirty="0" err="1" smtClean="0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Глуско</a:t>
            </a:r>
            <a:r>
              <a:rPr lang="ru-RU" b="1" dirty="0" smtClean="0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А.Д. ,</a:t>
            </a:r>
            <a:r>
              <a:rPr lang="ru-RU" b="1" dirty="0" err="1" smtClean="0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Бурлакова</a:t>
            </a:r>
            <a:r>
              <a:rPr lang="ru-RU" b="1" dirty="0" smtClean="0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n w="5271" cap="flat" cmpd="sng" algn="ctr">
                  <a:solidFill>
                    <a:srgbClr val="7D7D7D"/>
                  </a:solidFill>
                  <a:prstDash val="solid"/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С.В.</a:t>
            </a:r>
            <a:endParaRPr lang="ru-RU" sz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i.mycdn.me/i?r=AyH4iRPQ2q0otWIFepML2LxR-RPkzpf9kVshCKHS3KBM0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39"/>
          <a:stretch/>
        </p:blipFill>
        <p:spPr bwMode="auto">
          <a:xfrm>
            <a:off x="1714500" y="945279"/>
            <a:ext cx="8801099" cy="492826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31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blob:https://web.whatsapp.com/e91520c6-55e8-4b71-83ee-002d5597346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blob:https://web.whatsapp.com/e91520c6-55e8-4b71-83ee-002d5597346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6" descr="https://i.mycdn.me/i?r=AyH4iRPQ2q0otWIFepML2LxRFxb0g-sFS8ACWlOMigo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7856"/>
            <a:ext cx="3790950" cy="284321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.mycdn.me/i?r=AyH4iRPQ2q0otWIFepML2LxRk9yWh-tjIiZdIZWTB9N3Y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3446181"/>
            <a:ext cx="4549092" cy="341182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.mycdn.me/i?r=AyH4iRPQ2q0otWIFepML2LxRzO7stzH_eY6xvXe0wFt-T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517" y="1897856"/>
            <a:ext cx="4471083" cy="251498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1438275" y="7937"/>
            <a:ext cx="9144000" cy="23876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/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Акции</a:t>
            </a: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«Помоги бездомным животным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9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013" y="-625476"/>
            <a:ext cx="10515600" cy="201746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Фестиваль «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Сказки 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народов мира!»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https://i.mycdn.me/i?r=AyH4iRPQ2q0otWIFepML2LxRZoy6HhwZFawAzEQkcKe-s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7263"/>
            <a:ext cx="5895975" cy="265319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mycdn.me/i?r=AyH4iRPQ2q0otWIFepML2LxRjdf7fPu-3q3ZSf3jhEMT8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931420"/>
            <a:ext cx="5895975" cy="265318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.mycdn.me/i?r=AyH4iRPQ2q0otWIFepML2LxRVuk7V-a9wIs-yohnmxcHr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244" y="3819526"/>
            <a:ext cx="6497461" cy="292385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15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3923" y="120781"/>
            <a:ext cx="9974581" cy="887347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«Птицы – наши друзья. Помоги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другу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i.mycdn.me/i?r=AyH4iRPQ2q0otWIFepML2LxRH1txLuG-JErctPtB8cB1l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8128"/>
            <a:ext cx="4307329" cy="323049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mycdn.me/i?r=AyH4iRPQ2q0otWIFepML2LxRwuELmrK3NmMClODpOByMP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6" y="1008128"/>
            <a:ext cx="3921402" cy="294105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mycdn.me/i?r=AyH4iRPQ2q0otWIFepML2LxRgUusN4-FIF1vrI9-JMmVkQ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88"/>
          <a:stretch/>
        </p:blipFill>
        <p:spPr bwMode="auto">
          <a:xfrm>
            <a:off x="2501872" y="3402035"/>
            <a:ext cx="6556403" cy="342178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35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587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«Лес Победы</a:t>
            </a:r>
            <a:r>
              <a:rPr lang="ru-RU" sz="5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5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i.mycdn.me/i?r=AyH4iRPQ2q0otWIFepML2LxRdfo2fsAY0Z8a8MpPedGAl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7" y="980177"/>
            <a:ext cx="3973531" cy="297269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mycdn.me/i?r=AyH4iRPQ2q0otWIFepML2LxRJEWBgTERwrtp4wdVCfaOk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1" y="880510"/>
            <a:ext cx="4489449" cy="335866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.mycdn.me/i?r=AyH4iRPQ2q0otWIFepML2LxR62zWU2UNeRItXodslxqZq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618" y="2020663"/>
            <a:ext cx="3618933" cy="483733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22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mycdn.me/i?r=AyH4iRPQ2q0otWIFepML2LxRr5K9VtnTixEYpM1dWhjd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918047" cy="389572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mycdn.me/i?r=AyH4iRPQ2q0otWIFepML2LxRfdXmWf3pMrl2ouV1Ncs8B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1" y="2356747"/>
            <a:ext cx="6001672" cy="450125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8920" y="4251377"/>
            <a:ext cx="4257675" cy="695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художники!</a:t>
            </a:r>
            <a:endParaRPr lang="ru-RU" sz="4000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24700" y="1201840"/>
            <a:ext cx="4581771" cy="900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 </a:t>
            </a:r>
            <a:r>
              <a:rPr lang="ru-RU" sz="28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«Дорожное </a:t>
            </a:r>
            <a:r>
              <a:rPr lang="ru-RU" sz="28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движение» </a:t>
            </a:r>
            <a:endParaRPr lang="ru-RU" sz="2800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2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mycdn.me/i?r=AyH4iRPQ2q0otWIFepML2LxRbh0oCu-c1v3T7aFUFBsLj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1282" cy="325596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mycdn.me/i?r=AyH4iRPQ2q0otWIFepML2LxRRGed8F04futQNGa6AZKI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617" y="2539999"/>
            <a:ext cx="3769783" cy="282733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mycdn.me/i?r=AyH4iRPQ2q0otWIFepML2LxRNdGr0MaJBeGLf4iPdRXa8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257550"/>
            <a:ext cx="4800600" cy="360045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50883" y="580627"/>
            <a:ext cx="7000612" cy="137874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Lef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</a:t>
            </a:r>
            <a:endParaRPr lang="ru-RU" sz="3600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45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выпускной бал!!!</a:t>
            </a:r>
            <a:endParaRPr lang="ru-RU" sz="66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25563"/>
            <a:ext cx="3867149" cy="2900362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4" name="Picture 2" descr="https://sun9-59.userapi.com/impg/X5R1A9vtCW9xA8wYXF_ey-uZl3I5nacxnrU0dw/oNc4m-xVL4Q.jpg?size=2560x1920&amp;quality=95&amp;sign=a673333283867a00a347a811f481a9f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48" y="1325562"/>
            <a:ext cx="3867150" cy="290036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44.userapi.com/impg/e3EkeCfHlvT5KAqtAkMw8-H1Nk1xnDDRwAOxnA/VxFcaXUGpT4.jpg?size=2560x1920&amp;quality=95&amp;sign=35afe5a3aae300b59ca202e05c60b4f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681" y="3549648"/>
            <a:ext cx="4220635" cy="316547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6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9852" y="786690"/>
            <a:ext cx="10728101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0" cap="none" spc="0" normalizeH="0" baseline="0" noProof="0" dirty="0" smtClean="0">
                <a:ln>
                  <a:noFill/>
                </a:ln>
                <a:solidFill>
                  <a:srgbClr val="F14124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Times New Roman"/>
                <a:cs typeface="+mj-cs"/>
              </a:rPr>
              <a:t>Уважаемые родители! </a:t>
            </a:r>
            <a:br>
              <a:rPr kumimoji="0" lang="ru-RU" sz="4800" b="1" i="1" u="none" strike="noStrike" kern="0" cap="none" spc="0" normalizeH="0" baseline="0" noProof="0" dirty="0" smtClean="0">
                <a:ln>
                  <a:noFill/>
                </a:ln>
                <a:solidFill>
                  <a:srgbClr val="F14124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Times New Roman"/>
                <a:cs typeface="+mj-cs"/>
              </a:rPr>
            </a:br>
            <a:r>
              <a:rPr kumimoji="0" lang="ru-RU" sz="4800" b="1" i="1" u="none" strike="noStrike" kern="0" cap="none" spc="0" normalizeH="0" baseline="0" noProof="0" dirty="0" smtClean="0">
                <a:ln>
                  <a:noFill/>
                </a:ln>
                <a:solidFill>
                  <a:srgbClr val="F14124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Times New Roman"/>
                <a:cs typeface="+mj-cs"/>
              </a:rPr>
              <a:t>Большое спасибо за активное участие в жизни детского сада.</a:t>
            </a:r>
            <a:br>
              <a:rPr kumimoji="0" lang="ru-RU" sz="4800" b="1" i="1" u="none" strike="noStrike" kern="0" cap="none" spc="0" normalizeH="0" baseline="0" noProof="0" dirty="0" smtClean="0">
                <a:ln>
                  <a:noFill/>
                </a:ln>
                <a:solidFill>
                  <a:srgbClr val="F14124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Times New Roman"/>
                <a:cs typeface="+mj-cs"/>
              </a:rPr>
            </a:br>
            <a:r>
              <a:rPr kumimoji="0" lang="ru-RU" sz="4800" b="1" i="1" u="none" strike="noStrike" kern="0" cap="none" spc="0" normalizeH="0" baseline="0" noProof="0" dirty="0" smtClean="0">
                <a:ln>
                  <a:noFill/>
                </a:ln>
                <a:solidFill>
                  <a:srgbClr val="F14124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Times New Roman"/>
                <a:cs typeface="+mj-cs"/>
              </a:rPr>
              <a:t>Спасибо Вам за то, что помогали нам делать жизнь наших детей ярче и интересней!</a:t>
            </a: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14124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Times New Roman"/>
                <a:cs typeface="+mj-cs"/>
              </a:rPr>
              <a:t/>
            </a:r>
            <a:b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14124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Times New Roman"/>
                <a:cs typeface="+mj-cs"/>
              </a:rPr>
            </a:br>
            <a:endParaRPr kumimoji="0" lang="ru-RU" sz="4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822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indtheslide.com/img/tmb/9/865075/abac23442dbeaa6ad89ce178b2ecbca2-720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30" b="93148" l="15417" r="79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2" t="20217" r="17963" b="895"/>
          <a:stretch/>
        </p:blipFill>
        <p:spPr bwMode="auto">
          <a:xfrm>
            <a:off x="0" y="4467225"/>
            <a:ext cx="2699443" cy="2390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870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7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</a:t>
            </a:r>
            <a:r>
              <a:rPr lang="ru-RU" sz="67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Поздравляем вас с успешным окончанием учебного </a:t>
            </a:r>
            <a:r>
              <a:rPr lang="ru-RU" sz="4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ru-RU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детского сада!</a:t>
            </a:r>
            <a:br>
              <a:rPr lang="ru-RU" sz="4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 вам </a:t>
            </a:r>
            <a:r>
              <a:rPr lang="ru-RU" sz="4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вспомнить, </a:t>
            </a:r>
            <a:r>
              <a:rPr lang="ru-RU" sz="4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что-то </a:t>
            </a:r>
            <a:r>
              <a:rPr lang="ru-RU" sz="4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узнать</a:t>
            </a:r>
            <a:r>
              <a:rPr lang="ru-RU" sz="4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 </a:t>
            </a:r>
            <a:r>
              <a:rPr lang="ru-RU" sz="4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том, </a:t>
            </a:r>
            <a:r>
              <a:rPr lang="ru-RU" sz="4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мы его прожили!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77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7584" y="533400"/>
            <a:ext cx="9839458" cy="981076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 осуществлялась последующим направлениям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7-конечная звезда 3"/>
          <p:cNvSpPr/>
          <p:nvPr/>
        </p:nvSpPr>
        <p:spPr>
          <a:xfrm>
            <a:off x="3525520" y="1656080"/>
            <a:ext cx="4775200" cy="2499360"/>
          </a:xfrm>
          <a:prstGeom prst="star7">
            <a:avLst/>
          </a:prstGeom>
          <a:noFill/>
          <a:ln w="28575">
            <a:solidFill>
              <a:srgbClr val="002060"/>
            </a:solidFill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области</a:t>
            </a:r>
            <a:endParaRPr lang="ru-RU" sz="2400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594360" y="1747520"/>
            <a:ext cx="2621280" cy="1869440"/>
          </a:xfrm>
          <a:prstGeom prst="rightArrow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коммуникативное 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</p:txBody>
      </p:sp>
      <p:sp>
        <p:nvSpPr>
          <p:cNvPr id="7" name="Стрелка влево 6"/>
          <p:cNvSpPr/>
          <p:nvPr/>
        </p:nvSpPr>
        <p:spPr>
          <a:xfrm>
            <a:off x="8920480" y="1747520"/>
            <a:ext cx="2438400" cy="1869440"/>
          </a:xfrm>
          <a:prstGeom prst="leftArrow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</p:txBody>
      </p:sp>
      <p:sp>
        <p:nvSpPr>
          <p:cNvPr id="8" name="Стрелка вверх 7"/>
          <p:cNvSpPr/>
          <p:nvPr/>
        </p:nvSpPr>
        <p:spPr>
          <a:xfrm rot="2237826">
            <a:off x="1194175" y="4166815"/>
            <a:ext cx="3271884" cy="2369067"/>
          </a:xfrm>
          <a:prstGeom prst="upArrow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</a:t>
            </a:r>
          </a:p>
        </p:txBody>
      </p:sp>
      <p:sp>
        <p:nvSpPr>
          <p:cNvPr id="10" name="Стрелка вверх 9"/>
          <p:cNvSpPr/>
          <p:nvPr/>
        </p:nvSpPr>
        <p:spPr>
          <a:xfrm rot="19368471">
            <a:off x="7978302" y="3904672"/>
            <a:ext cx="3202559" cy="2448788"/>
          </a:xfrm>
          <a:prstGeom prst="upArrow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</p:txBody>
      </p:sp>
      <p:sp>
        <p:nvSpPr>
          <p:cNvPr id="11" name="Стрелка вверх 10"/>
          <p:cNvSpPr/>
          <p:nvPr/>
        </p:nvSpPr>
        <p:spPr>
          <a:xfrm>
            <a:off x="4556759" y="4633073"/>
            <a:ext cx="3007087" cy="2174240"/>
          </a:xfrm>
          <a:prstGeom prst="upArrow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</a:t>
            </a:r>
          </a:p>
          <a:p>
            <a:pPr algn="ctr"/>
            <a:r>
              <a:rPr lang="ru-RU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91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49" y="247649"/>
            <a:ext cx="11744325" cy="1993945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освоения учебной  программы мы участвовали во многих  </a:t>
            </a:r>
            <a:r>
              <a:rPr lang="ru-RU" sz="31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праздниках </a:t>
            </a:r>
            <a:r>
              <a:rPr lang="ru-RU" sz="3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</a:t>
            </a:r>
            <a:r>
              <a:rPr lang="ru-RU" sz="31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сада:</a:t>
            </a:r>
            <a:br>
              <a:rPr lang="ru-RU" sz="31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знаний, </a:t>
            </a:r>
            <a:r>
              <a:rPr lang="ru-RU" sz="31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 осени</a:t>
            </a:r>
            <a:r>
              <a:rPr lang="ru-RU" sz="31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1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Новый </a:t>
            </a:r>
            <a:r>
              <a:rPr lang="ru-RU" sz="31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год, </a:t>
            </a:r>
            <a:br>
              <a:rPr lang="ru-RU" sz="31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Марта</a:t>
            </a:r>
            <a:r>
              <a:rPr lang="ru-RU" sz="31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</a:rPr>
              <a:t>              </a:t>
            </a:r>
            <a:endParaRPr lang="ru-RU" dirty="0"/>
          </a:p>
        </p:txBody>
      </p:sp>
      <p:pic>
        <p:nvPicPr>
          <p:cNvPr id="1026" name="Picture 2" descr="https://i.mycdn.me/i?r=AyH4iRPQ2q0otWIFepML2LxRX9PZIsX65CU4wuJdoOYLZ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461" y="1638300"/>
            <a:ext cx="4000500" cy="30003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mycdn.me/i?r=AyH4iRPQ2q0otWIFepML2LxREH0nCkCE7cBnzHsh4LaW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1" y="3632245"/>
            <a:ext cx="4203700" cy="31527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mycdn.me/i?r=AyH4iRPQ2q0otWIFepML2LxR_prVHOlQp9WBySIvz3j6C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635"/>
            <a:ext cx="3839603" cy="287970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19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050" y="-320675"/>
            <a:ext cx="10515600" cy="1325563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Дорожного Движения!</a:t>
            </a:r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06011"/>
            <a:ext cx="5878567" cy="4408927"/>
          </a:xfr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Прямоугольник 4"/>
          <p:cNvSpPr/>
          <p:nvPr/>
        </p:nvSpPr>
        <p:spPr>
          <a:xfrm>
            <a:off x="514350" y="5548864"/>
            <a:ext cx="4762500" cy="71834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Добрая дорога детства!</a:t>
            </a:r>
            <a:endParaRPr lang="ru-RU" sz="2800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sun9-3.userapi.com/impg/NmFcQbBv9lOOeIDXFdIteJ2411P4hnD8j7gUfA/8qTlu6-vyEI.jpg?size=1280x960&amp;quality=95&amp;sign=24ec70ce18b12c816371de09f1fc3b3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48" y="806011"/>
            <a:ext cx="5845289" cy="438396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81000" y="5606255"/>
            <a:ext cx="5176710" cy="66095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Инспектор ГИБДД в гостях у детей</a:t>
            </a:r>
            <a:r>
              <a:rPr lang="ru-RU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в Библиотеке №11!</a:t>
            </a:r>
            <a:endParaRPr lang="ru-RU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12" y="1299505"/>
            <a:ext cx="4899094" cy="2758803"/>
          </a:xfr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Прямоугольник 4"/>
          <p:cNvSpPr/>
          <p:nvPr/>
        </p:nvSpPr>
        <p:spPr>
          <a:xfrm>
            <a:off x="109826" y="4058308"/>
            <a:ext cx="4082041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Пушкин»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80.userapi.com/impg/f2kPUO1NkTVtBOmjkTMSSV5Eehj14fLQkJyPxw/xF6DPgqZv2Q.jpg?size=1600x1200&amp;quality=95&amp;sign=95dbae5fc52c032aa30e36a162a1ace6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5"/>
          <a:stretch/>
        </p:blipFill>
        <p:spPr bwMode="auto">
          <a:xfrm>
            <a:off x="7734965" y="1368425"/>
            <a:ext cx="4291523" cy="277495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81580" y="4244216"/>
            <a:ext cx="3717235" cy="636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День защиты детей!</a:t>
            </a:r>
          </a:p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Игры.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 descr="https://i.mycdn.me/i?r=AyH4iRPQ2q0otWIFepML2LxRvik56uphdObwxBuFq5V-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867" y="3667125"/>
            <a:ext cx="4262039" cy="239739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378372" y="6172200"/>
            <a:ext cx="3705454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«Нахаленок»!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61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деятельность!</a:t>
            </a:r>
            <a:endParaRPr lang="ru-RU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.mycdn.me/i?r=AyH4iRPQ2q0otWIFepML2LxRDpiH3oi0vXL0kWN1L6Dyq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4" y="3624262"/>
            <a:ext cx="4311649" cy="323373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mycdn.me/i?r=AyH4iRPQ2q0otWIFepML2LxR28JnAAblAMivROp8FASn7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1" y="1409701"/>
            <a:ext cx="4229099" cy="317182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mycdn.me/i?r=AyH4iRPQ2q0otWIFepML2LxRNG5n9rg7HewVqw7tSIG9R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409701"/>
            <a:ext cx="4102101" cy="307657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14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8" y="411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4-Д </a:t>
            </a:r>
            <a:r>
              <a:rPr lang="ru-RU" sz="66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и День Здоровья!</a:t>
            </a:r>
            <a:endParaRPr lang="ru-RU" sz="6600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i.mycdn.me/i?r=AyH4iRPQ2q0otWIFepML2LxRJl-Dez82iXpzgWb-QBs5E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38" y="1159888"/>
            <a:ext cx="4017039" cy="225958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mycdn.me/i?r=AyH4iRPQ2q0otWIFepML2LxRIl6IrC4glDEzjj8gny_DR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835" y="1121419"/>
            <a:ext cx="4085432" cy="229805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.mycdn.me/i?r=AyH4iRPQ2q0otWIFepML2LxR8yestyOA4ddHrfO_Q8081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508" y="4493398"/>
            <a:ext cx="4013760" cy="225774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i.mycdn.me/i?r=AyH4iRPQ2q0otWIFepML2LxRqMWnnziOq26KtNyMSYIwG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4483869"/>
            <a:ext cx="3876675" cy="218063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i.mycdn.me/i?r=AyH4iRPQ2q0otWIFepML2LxRiWjEjKrsY0fnqBc_rRHz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736" y="1080155"/>
            <a:ext cx="3550892" cy="266316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.mycdn.me/i?r=AyH4iRPQ2q0otWIFepML2LxRMN5YM5v5ZzXOKgjAB6Ynm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17" y="4152901"/>
            <a:ext cx="3484043" cy="26130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36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воспитанники </a:t>
            </a:r>
            <a:r>
              <a:rPr lang="ru-RU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принимали активное участие в </a:t>
            </a:r>
            <a:r>
              <a:rPr lang="ru-RU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акциях: </a:t>
            </a:r>
            <a:r>
              <a:rPr lang="ru-RU" b="1" i="1" dirty="0">
                <a:solidFill>
                  <a:srgbClr val="FF0000"/>
                </a:solidFill>
              </a:rPr>
              <a:t/>
            </a:r>
            <a:br>
              <a:rPr lang="ru-RU" b="1" i="1" dirty="0">
                <a:solidFill>
                  <a:srgbClr val="FF0000"/>
                </a:solidFill>
              </a:rPr>
            </a:b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леса»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«День воды!»</a:t>
            </a:r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«Делай добро!»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i.mycdn.me/i?r=AyH4iRPQ2q0otWIFepML2LxRlxcw-u6vkYjxDvYKzaIhO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297" y="1499163"/>
            <a:ext cx="3781778" cy="212725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mycdn.me/i?r=AyH4iRPQ2q0otWIFepML2LxRUviqUFTUK3VsAa2JrsInB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887" y="1447041"/>
            <a:ext cx="3874439" cy="217937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mycdn.me/i?r=AyH4iRPQ2q0otWIFepML2LxRdgMqBEIt7lOWKofWCMyM0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4432399"/>
            <a:ext cx="4105275" cy="230921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i.mycdn.me/i?r=AyH4iRPQ2q0otWIFepML2LxRsVsrkoSZjmymwTGGAgEHy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4" y="3693881"/>
            <a:ext cx="4063647" cy="304773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90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1363</TotalTime>
  <Words>148</Words>
  <Application>Microsoft Office PowerPoint</Application>
  <PresentationFormat>Широкоэкранный</PresentationFormat>
  <Paragraphs>43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Monotype Corsiva</vt:lpstr>
      <vt:lpstr>Times New Roman</vt:lpstr>
      <vt:lpstr>Тема Office</vt:lpstr>
      <vt:lpstr>Муниципальное бюджетное дошкольное образовательное учреждение детский сад «Чебурашка» г. Волгодонска </vt:lpstr>
      <vt:lpstr>Уважаемые родители!   Поздравляем вас с успешным окончанием учебного года и детского сада!  Предлагаем вам вспомнить, а что-то  и узнать, о том, как мы его прожили!   </vt:lpstr>
      <vt:lpstr>Образовательная деятельность осуществлялась последующим направлениям:</vt:lpstr>
      <vt:lpstr> Помимо освоения учебной  программы мы участвовали во многих  праздниках детского сада:  День знаний, Праздник  осени, Новый год,  8 Марта.               </vt:lpstr>
      <vt:lpstr>Правила Дорожного Движения!</vt:lpstr>
      <vt:lpstr>Встречи в Библиотеке №11!</vt:lpstr>
      <vt:lpstr>Игровая деятельность!</vt:lpstr>
      <vt:lpstr>4-Д Игра и День Здоровья!</vt:lpstr>
      <vt:lpstr>Наши воспитанники принимали активное участие в акциях:  </vt:lpstr>
      <vt:lpstr>  Акции: «Помоги бездомным животным»  </vt:lpstr>
      <vt:lpstr>Фестиваль «Сказки народов мира!»</vt:lpstr>
      <vt:lpstr>Акция «Птицы – наши друзья. Помоги другу!» </vt:lpstr>
      <vt:lpstr>Акция «Лес Победы»</vt:lpstr>
      <vt:lpstr>Презентация PowerPoint</vt:lpstr>
      <vt:lpstr>Презентация PowerPoint</vt:lpstr>
      <vt:lpstr>Наш выпускной бал!!!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user</cp:lastModifiedBy>
  <cp:revision>155</cp:revision>
  <dcterms:created xsi:type="dcterms:W3CDTF">2022-05-27T15:18:09Z</dcterms:created>
  <dcterms:modified xsi:type="dcterms:W3CDTF">2023-06-27T10:56:30Z</dcterms:modified>
</cp:coreProperties>
</file>