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7" r:id="rId5"/>
    <p:sldId id="280" r:id="rId6"/>
    <p:sldId id="258" r:id="rId7"/>
    <p:sldId id="263" r:id="rId8"/>
    <p:sldId id="260" r:id="rId9"/>
    <p:sldId id="283" r:id="rId10"/>
    <p:sldId id="261" r:id="rId11"/>
    <p:sldId id="270" r:id="rId12"/>
    <p:sldId id="264" r:id="rId13"/>
    <p:sldId id="272" r:id="rId14"/>
    <p:sldId id="271" r:id="rId15"/>
    <p:sldId id="274" r:id="rId16"/>
    <p:sldId id="276" r:id="rId17"/>
    <p:sldId id="275" r:id="rId18"/>
    <p:sldId id="279" r:id="rId19"/>
    <p:sldId id="278" r:id="rId20"/>
    <p:sldId id="277" r:id="rId21"/>
    <p:sldId id="281" r:id="rId22"/>
    <p:sldId id="268" r:id="rId23"/>
    <p:sldId id="284" r:id="rId24"/>
    <p:sldId id="262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47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Как</a:t>
            </a:r>
            <a:r>
              <a:rPr lang="ru-RU" baseline="0" dirty="0" smtClean="0"/>
              <a:t> мы в детский сад</a:t>
            </a:r>
            <a:r>
              <a:rPr lang="ru-RU" dirty="0" smtClean="0"/>
              <a:t> ходили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90</c:v>
                </c:pt>
                <c:pt idx="1">
                  <c:v>90</c:v>
                </c:pt>
                <c:pt idx="2">
                  <c:v>80</c:v>
                </c:pt>
                <c:pt idx="3">
                  <c:v>70</c:v>
                </c:pt>
                <c:pt idx="4">
                  <c:v>65</c:v>
                </c:pt>
                <c:pt idx="5">
                  <c:v>70</c:v>
                </c:pt>
                <c:pt idx="6">
                  <c:v>70</c:v>
                </c:pt>
                <c:pt idx="7">
                  <c:v>85</c:v>
                </c:pt>
                <c:pt idx="8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95776"/>
        <c:axId val="62797312"/>
      </c:barChart>
      <c:catAx>
        <c:axId val="6279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97312"/>
        <c:crosses val="autoZero"/>
        <c:auto val="1"/>
        <c:lblAlgn val="ctr"/>
        <c:lblOffset val="100"/>
        <c:noMultiLvlLbl val="0"/>
      </c:catAx>
      <c:valAx>
        <c:axId val="62797312"/>
        <c:scaling>
          <c:orientation val="minMax"/>
          <c:max val="10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9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54C09-47C4-43BD-96C0-316374921B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A620-4127-4991-9AED-5939502D8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1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A620-4127-4991-9AED-5939502D8A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AA620-4127-4991-9AED-5939502D8A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8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2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7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6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7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D245-750B-4B10-B6B2-3DF73D6B4795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B34D-E65D-46BB-BD73-9D8C9CD75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1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574" y="0"/>
            <a:ext cx="9701530" cy="1571223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effectLst/>
                <a:latin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br>
              <a:rPr lang="ru-RU" sz="2400" b="1" i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effectLst/>
                <a:latin typeface="Times New Roman"/>
                <a:cs typeface="Times New Roman"/>
              </a:rPr>
            </a:br>
            <a:r>
              <a:rPr lang="ru-RU" sz="2400" b="1" i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effectLst/>
                <a:latin typeface="Times New Roman"/>
                <a:cs typeface="Times New Roman"/>
              </a:rPr>
              <a:t>детский сад «Чебурашка» г. Волгодонска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73" y="857847"/>
            <a:ext cx="6732000" cy="471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46986" y="5551792"/>
            <a:ext cx="714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</a:pP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годовой отчет  воспитательно–образовательной работы в подготовительной к школе группе компенсирующей направленности № 6 </a:t>
            </a:r>
            <a: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Осьминожка</a:t>
            </a: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 за 2021-2022г</a:t>
            </a:r>
            <a: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Мартынова Е.А., </a:t>
            </a:r>
            <a:r>
              <a:rPr lang="ru-RU" b="1" dirty="0" smtClean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Ковалевич В.И.</a:t>
            </a: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3448" y="284228"/>
            <a:ext cx="9974581" cy="16604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«Птицы – наши друзья. Помоги друг другу!»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2000" b="1" dirty="0">
                <a:latin typeface="+mn-lt"/>
              </a:rPr>
              <a:t>Цель </a:t>
            </a:r>
            <a:r>
              <a:rPr lang="ru-RU" sz="2000" b="1" dirty="0" smtClean="0">
                <a:latin typeface="+mn-lt"/>
              </a:rPr>
              <a:t>акции: привлечь </a:t>
            </a:r>
            <a:r>
              <a:rPr lang="ru-RU" sz="2000" b="1" dirty="0">
                <a:latin typeface="+mn-lt"/>
              </a:rPr>
              <a:t>внимание детей к зимующим птицам, чтобы обеспечить для них период зимовки, и повысить уровень экологической активности </a:t>
            </a:r>
            <a:r>
              <a:rPr lang="ru-RU" sz="2000" b="1" dirty="0" smtClean="0">
                <a:latin typeface="+mn-lt"/>
              </a:rPr>
              <a:t>детей</a:t>
            </a:r>
            <a:r>
              <a:rPr lang="ru-RU" sz="2000" b="1" dirty="0">
                <a:latin typeface="+mn-lt"/>
              </a:rPr>
              <a:t/>
            </a:r>
            <a:br>
              <a:rPr lang="ru-RU" sz="2000" b="1" dirty="0">
                <a:latin typeface="+mn-lt"/>
              </a:rPr>
            </a:br>
            <a:endParaRPr lang="ru-RU" sz="20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6" y="1779642"/>
            <a:ext cx="5471999" cy="41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Елена\Desktop\Работа с детьми 2021-2022\IMG_20211217_105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20" y="2397828"/>
            <a:ext cx="5472000" cy="410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Работа с детьми проводилась по пяти образовательным областям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оциально-коммуникативное развитие</a:t>
            </a:r>
          </a:p>
          <a:p>
            <a:r>
              <a:rPr lang="ru-RU" dirty="0"/>
              <a:t>п</a:t>
            </a:r>
            <a:r>
              <a:rPr lang="ru-RU" dirty="0" smtClean="0"/>
              <a:t>ознавательное развитие</a:t>
            </a:r>
          </a:p>
          <a:p>
            <a:r>
              <a:rPr lang="ru-RU" dirty="0"/>
              <a:t>р</a:t>
            </a:r>
            <a:r>
              <a:rPr lang="ru-RU" dirty="0" smtClean="0"/>
              <a:t>ечевое развитие</a:t>
            </a:r>
          </a:p>
          <a:p>
            <a:r>
              <a:rPr lang="ru-RU" dirty="0"/>
              <a:t>х</a:t>
            </a:r>
            <a:r>
              <a:rPr lang="ru-RU" dirty="0" smtClean="0"/>
              <a:t>удожественно-эстетическое развитие</a:t>
            </a:r>
          </a:p>
          <a:p>
            <a:r>
              <a:rPr lang="ru-RU" dirty="0"/>
              <a:t>ф</a:t>
            </a:r>
            <a:r>
              <a:rPr lang="ru-RU" dirty="0" smtClean="0"/>
              <a:t>изическое развитие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0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Художественно-эстетическое развитие</a:t>
            </a:r>
            <a:br>
              <a:rPr lang="ru-RU" sz="4000" b="1" dirty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5318975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 детей проявлять эмоциональную отзывчивость при восприятии иллюстраций, произведений народного декоративно прикладного искусства, игрушек; объектов и явлений природы, радоваться созданным ими работам. Дети называют основные выразительные средства произведений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умеют лепить различные предметы, передовая их форму,  пропорции, позы и движения; создают сюжетные композиции из 2-3 и более изображений.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 научились создавать различные предметы, используя бумагу разной фактуры и способа вырезания и обрывания, создают сюжетные и декоративные композиции.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конструировании умеют соотносить конструкцию предмета с его назначением, создают различные конструкции одного и того же объекта, создают модели из пластмассового и деревянного конструкторов по рисунку и словесной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продуктивных видах деятельности проделана большая работа по воспитанию  эмоциональной отзывчивости при  восприятии иллюстраций , произведений народного декоративно-прикладного искусства. В своих  работах  дети используют различные цветовые гаммы для создания выразительных образов и замысловатых по содержанию сюжетов. Правильно пользуются карандашами, красками, с удовольствием используют нетрадиционные методы, приемы, формы рисования, аппликации и ручного труда. Без особого затруднения делят пластилин на куски, рассчитывая количество деталей предполагаемой поделки и её размер.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11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8" y="3687314"/>
            <a:ext cx="3998929" cy="2999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Елена\Desktop\Работа с детьми 2021-2022\IMG_20211109_0927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t="27414" b="8411"/>
          <a:stretch/>
        </p:blipFill>
        <p:spPr bwMode="auto">
          <a:xfrm>
            <a:off x="7056533" y="135639"/>
            <a:ext cx="4722253" cy="2653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Елена\Desktop\Работа с детьми 2021-2022\IMG_20220311_102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85" y="3086511"/>
            <a:ext cx="4799999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Елена\Desktop\Работа с детьми 2021-2022\IMG_20211028_105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151" y="135639"/>
            <a:ext cx="4560000" cy="34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1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Физическое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435133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велась работа по 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оздоровительной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(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Здоровье).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правильно выполнять все виды основных движений (ходьба, бег, прыжки, метание, лазанье). Прыгают через скакалку, перебрасывают мяч друг другу, бросают предметы в цель из различных положений, попадают в цель.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направлены на физическое развитие и укрепление здоровья ребёнка, развитие физических качеств, двигательной активности и становление физической культуры дошкольников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здоровом образе жизни, расширяем представления детей о роли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и режима дня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здоровья человека; о месте человека в природе, о том, как нужно жить, чтобы не вредить себе и окружающей среде; прививаем интерес к физической культуре и спорту и желание заниматься различными видами спорта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образовательной деятельности, требующей высокой умственной нагрузки, проводятся 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на улице подвижные игры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занятия-лена ФОТО\Путешествие по сказкам Чуковского 2022\IMG-20220408-WA00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1395" r="5410"/>
          <a:stretch/>
        </p:blipFill>
        <p:spPr bwMode="auto">
          <a:xfrm>
            <a:off x="419280" y="503372"/>
            <a:ext cx="5371343" cy="428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IMG_20220504_1053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4" b="20338"/>
          <a:stretch/>
        </p:blipFill>
        <p:spPr bwMode="auto">
          <a:xfrm>
            <a:off x="8582129" y="348823"/>
            <a:ext cx="2808000" cy="344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Елена\Desktop\IMG_20220504_10581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4"/>
          <a:stretch/>
        </p:blipFill>
        <p:spPr bwMode="auto">
          <a:xfrm>
            <a:off x="6301570" y="4185632"/>
            <a:ext cx="4356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847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5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Познавательное развитие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3645"/>
            <a:ext cx="10515600" cy="4863318"/>
          </a:xfrm>
        </p:spPr>
        <p:txBody>
          <a:bodyPr>
            <a:normAutofit fontScale="85000" lnSpcReduction="20000"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неплохих результатов. Считают до 10 (количественный, порядковый счет в пределах 10). Называют числа в прямом (обратном) порядке до 10 начиная с любого числа натурального ряда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Соотносят цифру (0 – 9) и количество предметов. Различают величины: длину (ширину, высоту). Определять временные отношения (день-ночь-месяц). Ориентируются в окружающем пространстве и на плоскости (лист, страница, поверхность стола и др.),  пользуются знаковыми обозначениями.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некоторых видах деревьев, цветущих травянистых растений, комнатных растений; представителей животного мира: звери, птицы, пресмыкающиеся, земноводные, насекомые, характерные признаки времен года, и соотносить с каждым сезоном особенности жизни людей, животных, растений; правила поведения в природе и соблюдении их; устанавливают элементарные причинно-следственные связи между природными явлениями. Умеют выбирать и группировать предметы в соответствии с познавательной задачей, знают герб, флаг, гимн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главный город страны, имеют представление о родном крае, его достопримечательностях, имеют представление о школе, библиотеке.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2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0" y="3490774"/>
            <a:ext cx="5696000" cy="320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r="14708"/>
          <a:stretch/>
        </p:blipFill>
        <p:spPr>
          <a:xfrm>
            <a:off x="6632620" y="174148"/>
            <a:ext cx="5357611" cy="4000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8" y="236411"/>
            <a:ext cx="403200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45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Речевое развитие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442" y="123319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понимаем, что речевая среда – это семья, детский сад, взрослые и ровесники, с которыми постоянно общается ребенок. Поэтому всегда разговариваем четко и грамотно, чтобы наша речь была примером для дошкольников.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 имеет большое значение для развития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поэтому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обогатили среду и обеспечили ее средствами разнообразной деятельности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в нашей группе было направлено на решение следующих задач: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0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31" y="429776"/>
            <a:ext cx="5616000" cy="42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Елена\Desktop\IMG_20220526_0915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1" y="1941536"/>
            <a:ext cx="5616000" cy="42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8321" y="-1"/>
            <a:ext cx="9144000" cy="229052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Мы двери в сказку открываем,</a:t>
            </a:r>
          </a:p>
          <a:p>
            <a:r>
              <a:rPr lang="ru-RU" b="1" dirty="0">
                <a:solidFill>
                  <a:srgbClr val="7030A0"/>
                </a:solidFill>
              </a:rPr>
              <a:t> И в нашу группу приглашаем.</a:t>
            </a:r>
          </a:p>
          <a:p>
            <a:r>
              <a:rPr lang="ru-RU" b="1" dirty="0">
                <a:solidFill>
                  <a:srgbClr val="7030A0"/>
                </a:solidFill>
              </a:rPr>
              <a:t>В нашей группе </a:t>
            </a:r>
            <a:r>
              <a:rPr lang="ru-RU" b="1" dirty="0" smtClean="0">
                <a:solidFill>
                  <a:srgbClr val="7030A0"/>
                </a:solidFill>
              </a:rPr>
              <a:t>11 детей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Из </a:t>
            </a:r>
            <a:r>
              <a:rPr lang="ru-RU" b="1" dirty="0">
                <a:solidFill>
                  <a:srgbClr val="7030A0"/>
                </a:solidFill>
              </a:rPr>
              <a:t>них мальчиков </a:t>
            </a:r>
            <a:r>
              <a:rPr lang="ru-RU" b="1" dirty="0" smtClean="0">
                <a:solidFill>
                  <a:srgbClr val="7030A0"/>
                </a:solidFill>
              </a:rPr>
              <a:t>7 и 4 девочки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 Все успешно посещали детский сад.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84520777"/>
              </p:ext>
            </p:extLst>
          </p:nvPr>
        </p:nvGraphicFramePr>
        <p:xfrm>
          <a:off x="1794510" y="2080260"/>
          <a:ext cx="9532620" cy="464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47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Социально-коммуникативное развитие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 детей в нашей группе было направлено на достижение целей освоения первоначальных представлений социального характера и включения детей в систему социальных отношений через решение следующих задач: развитие игровой деятельности детей; приобщение к элементарным общепринятым нормам и правилам взаимоотношения со сверстниками и взрослыми ; формирование гендерной, семейной принадлежности; патриотических чувств, чувства принадлежности к мировому сообществу.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Работа с детьми 2021-2022\IMG_20220526_092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46" y="441099"/>
            <a:ext cx="5759999" cy="43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Елена\Desktop\Работа с детьми 2021-2022\Сюжетно-ролевая игра Мы моряки\IMG_20220216_161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9" y="2257020"/>
            <a:ext cx="5759999" cy="432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930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 течении года провели открытые занятия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05684" y="1920755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296787">
            <a:off x="1798622" y="1690688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89454">
            <a:off x="9041394" y="1792586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04298" y="4035848"/>
            <a:ext cx="2653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 ЧУКОВСКОГО»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(экспериментирование)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691413" y="1920755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28377" y="3626054"/>
            <a:ext cx="2381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СЮЖЕТНО-РОЛЕВАЯ ИГРА «ЗООПАРК»</a:t>
            </a:r>
            <a:endParaRPr lang="ru-RU" sz="105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46973" y="3950084"/>
            <a:ext cx="2274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СКАЗКАМ К. ЧУКОВСКОГО»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(математика)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7520" y="4087719"/>
            <a:ext cx="2379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СЮЖЕТНО-РОЛЕВАЯ ИГРА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«ТЕЛЕВИДЕНИЕ»</a:t>
            </a:r>
            <a:endParaRPr lang="ru-RU" sz="105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16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-651" r="11116" b="5566"/>
          <a:stretch/>
        </p:blipFill>
        <p:spPr>
          <a:xfrm>
            <a:off x="6505005" y="1983093"/>
            <a:ext cx="5354416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занятия-лена ФОТО\Путешествие по сказкам Чуковского 2022\IMG-20220408-WA0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0" y="412124"/>
            <a:ext cx="5364000" cy="43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3554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690" y="-2708462"/>
            <a:ext cx="10515600" cy="43513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Дети принимали активное участие в конкурсах. </a:t>
            </a:r>
          </a:p>
          <a:p>
            <a:pPr algn="ctr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Наши успехи.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1792296"/>
            <a:ext cx="1658727" cy="2338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93" y="4200103"/>
            <a:ext cx="1571580" cy="2227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49" y="1220612"/>
            <a:ext cx="1618840" cy="2282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3" y="1489101"/>
            <a:ext cx="2120872" cy="140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14" y="1792296"/>
            <a:ext cx="1556615" cy="2201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9" y="4779665"/>
            <a:ext cx="2028001" cy="140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51" y="4757539"/>
            <a:ext cx="1815047" cy="14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23" y="4524467"/>
            <a:ext cx="1573018" cy="2224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0" y="3204473"/>
            <a:ext cx="2161966" cy="1404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63" y="4198500"/>
            <a:ext cx="1723752" cy="24278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09" y="4287168"/>
            <a:ext cx="1719006" cy="2421135"/>
          </a:xfrm>
          <a:prstGeom prst="rect">
            <a:avLst/>
          </a:prstGeom>
        </p:spPr>
      </p:pic>
      <p:pic>
        <p:nvPicPr>
          <p:cNvPr id="1026" name="Picture 2" descr="C:\Users\Елена\Documents\Дипломы 2021-2022 гг\Дети 2021-2022\Руснак апрель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073" y="1792296"/>
            <a:ext cx="157818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852" y="786690"/>
            <a:ext cx="107281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Уважаемые родители!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Большое спасибо за активное участие в жизни детского сада, за вашу помощь.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Спасибо Вам за то, что помогли нам сделать жизнь ваших детей ярче и интересней!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22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7584" y="360608"/>
            <a:ext cx="9839458" cy="198334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Воспитательно-образовательная 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работа в группе строилась на основе создания специальной предметно-развивающей среды перспективного и календарного планирования в соответствии с годовыми задачами детского сада.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течении года решались следующие </a:t>
            </a:r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задачи:</a:t>
            </a:r>
            <a:endParaRPr lang="ru-RU" sz="28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8642" y="2653210"/>
            <a:ext cx="10560676" cy="165576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/>
              <a:t>- </a:t>
            </a:r>
            <a:r>
              <a:rPr lang="ru-RU" sz="9600" b="1" dirty="0"/>
              <a:t>овладение детьми самостоятельной, связной, грамматически правильной речью и коммуникативными навыками, фонетической системой русского языка, элементами грамоты;</a:t>
            </a:r>
          </a:p>
          <a:p>
            <a:pPr algn="just"/>
            <a:r>
              <a:rPr lang="ru-RU" sz="9600" b="1" dirty="0"/>
              <a:t>- проектирование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активности;</a:t>
            </a:r>
          </a:p>
          <a:p>
            <a:pPr algn="just"/>
            <a:r>
              <a:rPr lang="ru-RU" sz="9600" b="1" dirty="0"/>
              <a:t>- сохранение и укрепление физического и психического здоровья детей, формирование у них привычки к здоровому образу жизни;</a:t>
            </a:r>
          </a:p>
          <a:p>
            <a:pPr algn="just"/>
            <a:r>
              <a:rPr lang="ru-RU" sz="9600" b="1" dirty="0"/>
              <a:t>- содействие своевременному и полноценному физическому и психическому развитию ребёнка;</a:t>
            </a:r>
          </a:p>
          <a:p>
            <a:pPr algn="just"/>
            <a:r>
              <a:rPr lang="ru-RU" sz="9600" b="1" dirty="0"/>
              <a:t>- обеспечение каждому ребёнку возможности радостно и содержательно прожить период дошкольного детства.</a:t>
            </a:r>
          </a:p>
          <a:p>
            <a:pPr algn="just"/>
            <a:r>
              <a:rPr lang="ru-RU" sz="9600" b="1" dirty="0"/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9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581" y="-20097"/>
            <a:ext cx="7059652" cy="126042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ts val="1000"/>
              </a:spcBef>
              <a:buFont typeface="Arial" panose="020B0604020202020204" pitchFamily="34" charset="0"/>
            </a:pPr>
            <a:r>
              <a:rPr lang="ru-RU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Проектная </a:t>
            </a:r>
            <a:r>
              <a:rPr lang="ru-RU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деятельность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83316" y="1493895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296787">
            <a:off x="935220" y="1379446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89454">
            <a:off x="9247352" y="1298067"/>
            <a:ext cx="1023042" cy="188312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21" y="1493895"/>
            <a:ext cx="1060796" cy="1902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474" y="3480709"/>
            <a:ext cx="1991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Проект: «Осень, осень в гости просим»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76629" y="3619208"/>
            <a:ext cx="2190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Проект: «Мы разные но вместе»</a:t>
            </a:r>
            <a:r>
              <a:rPr lang="ru-RU" b="1" dirty="0">
                <a:solidFill>
                  <a:prstClr val="black"/>
                </a:solidFill>
              </a:rPr>
              <a:t> (</a:t>
            </a:r>
            <a:r>
              <a:rPr lang="ru-RU" b="1" dirty="0" smtClean="0">
                <a:solidFill>
                  <a:prstClr val="black"/>
                </a:solidFill>
              </a:rPr>
              <a:t>День </a:t>
            </a:r>
            <a:r>
              <a:rPr lang="ru-RU" b="1" dirty="0">
                <a:solidFill>
                  <a:prstClr val="black"/>
                </a:solidFill>
              </a:rPr>
              <a:t>народного </a:t>
            </a:r>
            <a:r>
              <a:rPr lang="ru-RU" b="1" dirty="0" smtClean="0">
                <a:solidFill>
                  <a:prstClr val="black"/>
                </a:solidFill>
              </a:rPr>
              <a:t>единства)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08402" y="3630581"/>
            <a:ext cx="2190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Проект: «Светлый праздник-женский день»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744946" y="3377015"/>
            <a:ext cx="219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Проект: «Победный май»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831401" y="1496733"/>
            <a:ext cx="1023042" cy="369773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92377" y="5308420"/>
            <a:ext cx="2190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Проект: «К нам приходит Новый год»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99341" y="5308420"/>
            <a:ext cx="195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Проект: «Защитники Отечества»</a:t>
            </a:r>
            <a:endParaRPr lang="ru-RU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549101" y="1424999"/>
            <a:ext cx="1023042" cy="369773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08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Работа с детьми 2021-2022\IMG_20220304_160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65" y="3461248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Елена\Desktop\Работа с детьми 2021-2022\IMG_20220110_091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39" y="3461248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Елена\Desktop\Работа с детьми 2021-2022\IMG_20211028_154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3" y="92459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02" y="92459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38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992" y="206062"/>
            <a:ext cx="9144000" cy="271744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    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Незаметно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 год.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за это время не стояла на месте.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освоения учебной  программы мы участвовали во многих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сада: День знаний,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 осени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Марта, День смеха,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в школу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                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7" y="2000619"/>
            <a:ext cx="5318087" cy="40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25" y="2515774"/>
            <a:ext cx="5148172" cy="40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1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Наши воспитанники </a:t>
            </a:r>
            <a:r>
              <a:rPr lang="ru-RU" b="1" dirty="0">
                <a:solidFill>
                  <a:srgbClr val="7030A0"/>
                </a:solidFill>
              </a:rPr>
              <a:t>принимали активное участие в </a:t>
            </a:r>
            <a:r>
              <a:rPr lang="ru-RU" b="1" dirty="0" smtClean="0">
                <a:solidFill>
                  <a:srgbClr val="7030A0"/>
                </a:solidFill>
              </a:rPr>
              <a:t>акциях: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бездомным животным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«Птицы – наши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друзья.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Помоги друг другу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книгодарения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251" y="516047"/>
            <a:ext cx="9144000" cy="173775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«Помоги бездомным животным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 «гуманитарную помощь», которая потом была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общественной организации «Делай добро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"/>
          <a:stretch/>
        </p:blipFill>
        <p:spPr>
          <a:xfrm>
            <a:off x="218940" y="2153984"/>
            <a:ext cx="5653826" cy="33839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/>
          <a:stretch/>
        </p:blipFill>
        <p:spPr>
          <a:xfrm>
            <a:off x="6774285" y="2923504"/>
            <a:ext cx="5150493" cy="3644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73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44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«День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книгодарения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Собранные детские книги передали в  социально-реабилитационный центр для несовершеннолетних «Аистёнок</a:t>
            </a:r>
            <a:r>
              <a:rPr lang="ru-RU" sz="22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122" name="Picture 2" descr="C:\Users\Елена\Desktop\Работа с детьми 2021-2022\День книгодарения\IMG_20220211_074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8" y="1957945"/>
            <a:ext cx="3348000" cy="446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Елена\Desktop\Работа с детьми 2021-2022\День книгодарения\IMG_20220211_10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1" y="1957945"/>
            <a:ext cx="5976000" cy="448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6155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548</Words>
  <Application>Microsoft Office PowerPoint</Application>
  <PresentationFormat>Произвольный</PresentationFormat>
  <Paragraphs>70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детский сад «Чебурашка» г. Волгодонска </vt:lpstr>
      <vt:lpstr>Презентация PowerPoint</vt:lpstr>
      <vt:lpstr>Воспитательно-образовательная работа в группе строилась на основе создания специальной предметно-развивающей среды перспективного и календарного планирования в соответствии с годовыми задачами детского сада.  В течении года решались следующие задачи:</vt:lpstr>
      <vt:lpstr>Проектная деятельность</vt:lpstr>
      <vt:lpstr>Презентация PowerPoint</vt:lpstr>
      <vt:lpstr>       Незаметно пролетел год. Наша жизнь за это время не стояла на месте. Помимо освоения учебной  программы мы участвовали во многих  праздниках детского сада: День знаний, Праздник  осени, Новый год, 8 Марта, День смеха, Выпуск в школу                          </vt:lpstr>
      <vt:lpstr>Наши воспитанники принимали активное участие в акциях:  </vt:lpstr>
      <vt:lpstr>  Акции: «Помоги бездомным животным»  Дружно собирали  «гуманитарную помощь», которая потом была  передана сотрудникам общественной организации «Делай добро»                 </vt:lpstr>
      <vt:lpstr>«День книгодарения»  Собранные детские книги передали в  социально-реабилитационный центр для несовершеннолетних «Аистёнок»  </vt:lpstr>
      <vt:lpstr>Акция: «Птицы – наши друзья. Помоги друг другу!»  Цель акции: привлечь внимание детей к зимующим птицам, чтобы обеспечить для них период зимовки, и повысить уровень экологической активности детей </vt:lpstr>
      <vt:lpstr>Работа с детьми проводилась по пяти образовательным областям</vt:lpstr>
      <vt:lpstr>Художественно-эстетическое развитие </vt:lpstr>
      <vt:lpstr>Презентация PowerPoint</vt:lpstr>
      <vt:lpstr>Физическое развитие</vt:lpstr>
      <vt:lpstr>Презентация PowerPoint</vt:lpstr>
      <vt:lpstr>                Познавательное развитие  </vt:lpstr>
      <vt:lpstr>Презентация PowerPoint</vt:lpstr>
      <vt:lpstr>Речевое развитие    </vt:lpstr>
      <vt:lpstr>Презентация PowerPoint</vt:lpstr>
      <vt:lpstr>Социально-коммуникативное развитие  </vt:lpstr>
      <vt:lpstr>Презентация PowerPoint</vt:lpstr>
      <vt:lpstr>В течении года провели открытые занятия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Елена</cp:lastModifiedBy>
  <cp:revision>73</cp:revision>
  <dcterms:created xsi:type="dcterms:W3CDTF">2022-05-27T15:18:09Z</dcterms:created>
  <dcterms:modified xsi:type="dcterms:W3CDTF">2022-05-31T07:49:47Z</dcterms:modified>
</cp:coreProperties>
</file>