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7" r:id="rId3"/>
    <p:sldId id="268" r:id="rId4"/>
    <p:sldId id="271" r:id="rId5"/>
    <p:sldId id="270" r:id="rId6"/>
    <p:sldId id="258" r:id="rId7"/>
    <p:sldId id="259" r:id="rId8"/>
    <p:sldId id="260" r:id="rId9"/>
    <p:sldId id="261" r:id="rId10"/>
    <p:sldId id="262" r:id="rId11"/>
    <p:sldId id="273" r:id="rId12"/>
    <p:sldId id="274" r:id="rId13"/>
    <p:sldId id="264" r:id="rId14"/>
    <p:sldId id="265" r:id="rId15"/>
    <p:sldId id="275" r:id="rId16"/>
    <p:sldId id="276" r:id="rId17"/>
    <p:sldId id="277" r:id="rId18"/>
    <p:sldId id="279" r:id="rId19"/>
    <p:sldId id="282" r:id="rId20"/>
    <p:sldId id="281" r:id="rId21"/>
    <p:sldId id="283" r:id="rId22"/>
    <p:sldId id="284" r:id="rId23"/>
    <p:sldId id="288" r:id="rId24"/>
    <p:sldId id="285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10236-3BB8-49B5-BCDE-763C334EE5D8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2D34A-269B-4D7F-B20D-C62C58C34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01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2D34A-269B-4D7F-B20D-C62C58C34A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3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Задний фон для презентаци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верх 1"/>
          <p:cNvSpPr/>
          <p:nvPr/>
        </p:nvSpPr>
        <p:spPr>
          <a:xfrm>
            <a:off x="1259632" y="513522"/>
            <a:ext cx="6192688" cy="1619334"/>
          </a:xfrm>
          <a:prstGeom prst="ribbon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«Чебурашка» г. Волгодонск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7535" y="2420888"/>
            <a:ext cx="58602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мы жили целый год!»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 музыкальной деятельности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2021-2022 учебный год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29309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руководители: Колесникова И. И.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Полякова К. И.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animashki.kak2z.org/pic/25/animashki-muzika-63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5" y="4103185"/>
            <a:ext cx="1385492" cy="242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7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000">
        <p:wipe/>
      </p:transition>
    </mc:Choice>
    <mc:Fallback xmlns="">
      <p:transition spd="slow" advTm="3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ec3b78b5f17a3351d0daaea63fc6bb52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«Фестиваль сказок народов Дона»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:\фото\Screenshot_20220527-114602_Instagr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038702"/>
            <a:ext cx="4536503" cy="2525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фото\Screenshot_20220527-114621_Insta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3223" y="1038703"/>
            <a:ext cx="4063380" cy="2525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:\фото\Screenshot_20220527-114641_Instagra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3223" y="3821133"/>
            <a:ext cx="4063380" cy="2786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:\фото\Screenshot_20220530-131056_Instagra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3826752"/>
            <a:ext cx="4536504" cy="2832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24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img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показы образовательной деятельности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:\фото\Screenshot_20220530-130938_Instagr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213"/>
          <a:stretch/>
        </p:blipFill>
        <p:spPr bwMode="auto">
          <a:xfrm>
            <a:off x="4716016" y="4149080"/>
            <a:ext cx="4131033" cy="2183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:\фото\Screenshot_20220530-130947_Insta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4149079"/>
            <a:ext cx="3888432" cy="2183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:\фото\Screenshot_20220530-130913_Instagra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58"/>
          <a:stretch/>
        </p:blipFill>
        <p:spPr bwMode="auto">
          <a:xfrm>
            <a:off x="251520" y="1389691"/>
            <a:ext cx="4068452" cy="2139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:\фото\Screenshot_20220530-130926_Instagra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1389691"/>
            <a:ext cx="3744416" cy="2183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57301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«Весёлый танец игра для принцессы»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6332403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«Игровые технологии Карла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2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img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«День Матери»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:\фото\день матери\DSCN0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2676"/>
            <a:ext cx="3960440" cy="3159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:\фото\день матери\DSCN02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44" y="922677"/>
            <a:ext cx="4013386" cy="3159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:\фото\день матери\DSCN03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7" y="4082003"/>
            <a:ext cx="4536504" cy="2684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42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«Новый год»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:\фото\новый год\DSCN06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2040" y="980727"/>
            <a:ext cx="3998764" cy="2901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H:\фото\новый год\DSCN12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0635" y="980728"/>
            <a:ext cx="4091833" cy="2901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:\фото\новый год\DSCN15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47" y="4120168"/>
            <a:ext cx="4538030" cy="2726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051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«Прощание с Дедом Морозом»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:\фото\новый год\DSCN02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201"/>
          <a:stretch/>
        </p:blipFill>
        <p:spPr bwMode="auto">
          <a:xfrm>
            <a:off x="122906" y="1139006"/>
            <a:ext cx="4032448" cy="2679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H:\фото\новый год\DSCN0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62" y="2478780"/>
            <a:ext cx="4910310" cy="3683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:\фото\новый год\DSCN01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52" y="3870531"/>
            <a:ext cx="4114156" cy="2537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0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8/01/09/s_5a54ebbec29c1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Ушаковский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фестиваль»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:\фото\Screenshot_20220527-105811_O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4776" y="1484784"/>
            <a:ext cx="4007224" cy="2547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3536947"/>
            <a:ext cx="4268361" cy="2979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81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https://kartinkin.net/uploads/posts/2020-07/1595789993_8-p-nezhnie-tsvetochnie-foni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«Международный женский день»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 descr="H:\фото\8 марта\DSCN13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232" y="3687580"/>
            <a:ext cx="4399111" cy="2992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:\фото\8 марта\DSCN16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93" y="3687580"/>
            <a:ext cx="4007695" cy="2992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H:\фото\8 марта\DSCN12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3788" y="1462070"/>
            <a:ext cx="3816424" cy="1966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55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>
            <a:fillRect/>
          </a:stretch>
        </p:blipFill>
        <p:spPr bwMode="auto">
          <a:xfrm>
            <a:off x="-33469" y="0"/>
            <a:ext cx="9177469" cy="684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8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показы образовательной деятельности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:\фото\нод полякова\IMG-20220429-WA0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0356" y="1340768"/>
            <a:ext cx="4015619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H:\фото\нод полякова\IMG-20220429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15" y="1360287"/>
            <a:ext cx="3960440" cy="2312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367289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«Виды народных музыкальных инструментов»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H:\фото\нод колесникова\IMG-20220414-WA01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927" y="4221088"/>
            <a:ext cx="4050237" cy="195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H:\фото\нод колесникова\IMG-20220414-WA015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4577767" y="4221088"/>
            <a:ext cx="3907588" cy="195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630932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Родина – Россия»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28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>
            <a:fillRect/>
          </a:stretch>
        </p:blipFill>
        <p:spPr bwMode="auto">
          <a:xfrm>
            <a:off x="-33469" y="0"/>
            <a:ext cx="9177469" cy="684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76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«Детство – чудные года,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– праздник навсегда»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:\фото\Screenshot_20220527-105632_O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436277"/>
            <a:ext cx="393031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1436277"/>
            <a:ext cx="4032448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21" y="3861048"/>
            <a:ext cx="4680520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130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>
            <a:fillRect/>
          </a:stretch>
        </p:blipFill>
        <p:spPr bwMode="auto">
          <a:xfrm>
            <a:off x="-33469" y="0"/>
            <a:ext cx="9177469" cy="684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763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Земли»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:\фото\день емли\20220422_1151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196752"/>
            <a:ext cx="4968552" cy="2791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H:\фото\день емли\20220422_110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5622156" cy="2593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99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Яркий фон для презентации (100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Сезонные праздники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196752"/>
            <a:ext cx="4978896" cy="7920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«День молока»</a:t>
            </a:r>
            <a:endParaRPr lang="ru-RU" sz="4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фото\Screenshot_20220530-114954_Instagr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124744"/>
            <a:ext cx="410445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фото\Screenshot_20220527-113041_Insta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1916832"/>
            <a:ext cx="3616357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фото\Screenshot_20220530-115008_Instagra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3690132"/>
            <a:ext cx="4104456" cy="2475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45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>
            <a:fillRect/>
          </a:stretch>
        </p:blipFill>
        <p:spPr bwMode="auto">
          <a:xfrm>
            <a:off x="-33469" y="0"/>
            <a:ext cx="9177469" cy="684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763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ень смеха»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:\фото\1 апреля\IMG-20220401-WA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4" y="1340768"/>
            <a:ext cx="4281075" cy="2808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H:\фото\1 апреля\IMG-20220401-WA02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5266" y="3209554"/>
            <a:ext cx="4409222" cy="3315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99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vatars.mds.yandex.net/i?id=6104789dcc12a55209a0613131a55bc2-547455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«День Победы»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3" descr="H:\фото\9мая\IMG-20220505-WA00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079" y="2204864"/>
            <a:ext cx="4400200" cy="3056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:\фото\9мая\IMG-20220505-WA01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9114" y="2204864"/>
            <a:ext cx="4375373" cy="3056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84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i?id=6104789dcc12a55209a0613131a55bc2-547455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«День Победы для микрорайона»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3" descr="H:\фото\9мая\IMG_20220506_113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I:\DSCN01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3429000"/>
            <a:ext cx="4572000" cy="3089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482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urspresent.ru/assets/images/resources/123/vin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фото\квест\DSCN0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78361"/>
            <a:ext cx="4464496" cy="3091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фото\квест\DSCN02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1659"/>
            <a:ext cx="4176464" cy="3535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urspresent.ru/assets/images/resources/123/vin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ыпускной бал»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I:\DSCN0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1"/>
            <a:ext cx="3806199" cy="2854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I:\DSCN07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3328348"/>
            <a:ext cx="4248472" cy="3269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082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Задний фон для презентаци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8051" y="620688"/>
            <a:ext cx="85078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 — могучий источник мысли. Без музыкального воспитания невозможно полноценное умственное развитие.»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Сухомлинский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29309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animashki.kak2z.org/pic/25/animashki-muzika-63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5" y="4103185"/>
            <a:ext cx="1385492" cy="242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000">
        <p:wipe/>
      </p:transition>
    </mc:Choice>
    <mc:Fallback xmlns="">
      <p:transition spd="slow" advTm="3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Яркий фон для презентации (100 фото) 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«Сказочный лес»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:\фото\Screenshot_20220530-115026_Instagr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454" y="1422618"/>
            <a:ext cx="4009497" cy="3806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фото\Screenshot_20220530-115042_Insta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9952" y="1412776"/>
            <a:ext cx="4824536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79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Яркий фон для презентации (100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«Казачий праздник»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:\фото\Screenshot_20220530-115104_Instagr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987" y="1988840"/>
            <a:ext cx="4080974" cy="3227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фото\Screenshot_20220530-115206_Insta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7984" y="1988840"/>
            <a:ext cx="4571287" cy="3227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159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Яркий фон для презентации (100 фото) 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«День индейцев»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:\фото\Screenshot_20220527-113741_Instagr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484783"/>
            <a:ext cx="2448272" cy="2995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фото\Screenshot_20220527-113804_Insta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1795244"/>
            <a:ext cx="2880320" cy="3235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фото\Screenshot_20220527-113814_Instagra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8779" y="2708920"/>
            <a:ext cx="3228644" cy="3543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34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ec3b78b5f17a3351d0daaea63fc6bb52-l&amp;n=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«День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:\фото\Screenshot_20220527-113901_Insta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3905" y="3444117"/>
            <a:ext cx="3227753" cy="3206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фото\Screenshot_20220527-113939_Instagra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3444117"/>
            <a:ext cx="2936513" cy="3206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фото\Screenshot_20220527-114007_Instagra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61183" y="1169415"/>
            <a:ext cx="3515269" cy="3380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077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ec3b78b5f17a3351d0daaea63fc6bb52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«День пожилого человека»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:\фото\20211001_1054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414144"/>
            <a:ext cx="4464496" cy="2734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фото\Screenshot_20220530-131306_Insta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032" y="3212976"/>
            <a:ext cx="4176464" cy="311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989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ec3b78b5f17a3351d0daaea63fc6bb52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«Покрова»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:\фото\Screenshot_20220527-114413_Instagr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145" y="1196753"/>
            <a:ext cx="4570879" cy="2647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фото\Screenshot_20220527-114403_Insta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2080" y="1620982"/>
            <a:ext cx="3537476" cy="4447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фото\Screenshot_20220527-114427_Instagra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144" y="3844637"/>
            <a:ext cx="4570880" cy="2896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10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ec3b78b5f17a3351d0daaea63fc6bb52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Осенины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:\фото\Screenshot_20220527-114453_Instagr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411" y="2976898"/>
            <a:ext cx="3960440" cy="3064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:\фото\Screenshot_20220527-114443_Insta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1999" y="1268760"/>
            <a:ext cx="4099813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259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180</Words>
  <Application>Microsoft Office PowerPoint</Application>
  <PresentationFormat>Экран (4:3)</PresentationFormat>
  <Paragraphs>38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Сезонные праздники</vt:lpstr>
      <vt:lpstr>«Сказочный лес»</vt:lpstr>
      <vt:lpstr>«Казачий праздник»</vt:lpstr>
      <vt:lpstr>«День индейцев»</vt:lpstr>
      <vt:lpstr>«День Знаний»</vt:lpstr>
      <vt:lpstr>«День пожилого человека»</vt:lpstr>
      <vt:lpstr>«Покрова»</vt:lpstr>
      <vt:lpstr>«Осенины»</vt:lpstr>
      <vt:lpstr>«Фестиваль сказок народов Дона»</vt:lpstr>
      <vt:lpstr>Открытые показы образовательной деятельности</vt:lpstr>
      <vt:lpstr>«День Матери»</vt:lpstr>
      <vt:lpstr>«Новый год»</vt:lpstr>
      <vt:lpstr>«Прощание с Дедом Морозом»</vt:lpstr>
      <vt:lpstr>Участие в конкурсе  «Ушаковский фестиваль»</vt:lpstr>
      <vt:lpstr>«Международный женский день»</vt:lpstr>
      <vt:lpstr>Открытые показы образовательной деятельности</vt:lpstr>
      <vt:lpstr>Участие в конкурсе  «Детство – чудные года,  детство – праздник навсегда»</vt:lpstr>
      <vt:lpstr>«День Земли»</vt:lpstr>
      <vt:lpstr>«День смеха»</vt:lpstr>
      <vt:lpstr>«День Победы»</vt:lpstr>
      <vt:lpstr>«День Победы для микрорайона»</vt:lpstr>
      <vt:lpstr>«Квест»</vt:lpstr>
      <vt:lpstr>«Выпускной бал»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 Колесников</dc:creator>
  <cp:lastModifiedBy>Вячеслав Колесников</cp:lastModifiedBy>
  <cp:revision>34</cp:revision>
  <dcterms:created xsi:type="dcterms:W3CDTF">2022-05-26T11:35:15Z</dcterms:created>
  <dcterms:modified xsi:type="dcterms:W3CDTF">2022-05-31T09:06:11Z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2225612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