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6" r:id="rId2"/>
    <p:sldId id="269" r:id="rId3"/>
    <p:sldId id="268" r:id="rId4"/>
    <p:sldId id="267" r:id="rId5"/>
    <p:sldId id="266" r:id="rId6"/>
    <p:sldId id="265" r:id="rId7"/>
    <p:sldId id="264" r:id="rId8"/>
    <p:sldId id="262" r:id="rId9"/>
    <p:sldId id="257" r:id="rId10"/>
    <p:sldId id="272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0681-E68E-4B96-9BC0-DAE9F853E0FE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9839-D97F-4451-BF65-04C7FF120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40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0681-E68E-4B96-9BC0-DAE9F853E0FE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9839-D97F-4451-BF65-04C7FF120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29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0681-E68E-4B96-9BC0-DAE9F853E0FE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9839-D97F-4451-BF65-04C7FF120DB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3394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0681-E68E-4B96-9BC0-DAE9F853E0FE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9839-D97F-4451-BF65-04C7FF120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260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0681-E68E-4B96-9BC0-DAE9F853E0FE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9839-D97F-4451-BF65-04C7FF120DB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9971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0681-E68E-4B96-9BC0-DAE9F853E0FE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9839-D97F-4451-BF65-04C7FF120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421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0681-E68E-4B96-9BC0-DAE9F853E0FE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9839-D97F-4451-BF65-04C7FF120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526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0681-E68E-4B96-9BC0-DAE9F853E0FE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9839-D97F-4451-BF65-04C7FF120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76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0681-E68E-4B96-9BC0-DAE9F853E0FE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9839-D97F-4451-BF65-04C7FF120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83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0681-E68E-4B96-9BC0-DAE9F853E0FE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9839-D97F-4451-BF65-04C7FF120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739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0681-E68E-4B96-9BC0-DAE9F853E0FE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9839-D97F-4451-BF65-04C7FF120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301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0681-E68E-4B96-9BC0-DAE9F853E0FE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9839-D97F-4451-BF65-04C7FF120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7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0681-E68E-4B96-9BC0-DAE9F853E0FE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9839-D97F-4451-BF65-04C7FF120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69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0681-E68E-4B96-9BC0-DAE9F853E0FE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9839-D97F-4451-BF65-04C7FF120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663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0681-E68E-4B96-9BC0-DAE9F853E0FE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9839-D97F-4451-BF65-04C7FF120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212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0681-E68E-4B96-9BC0-DAE9F853E0FE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9839-D97F-4451-BF65-04C7FF120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4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0681-E68E-4B96-9BC0-DAE9F853E0FE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249839-D97F-4451-BF65-04C7FF120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4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4179" y="180356"/>
            <a:ext cx="86955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Старшая группа №9 «Фантазеры»</a:t>
            </a:r>
            <a:endParaRPr lang="ru-RU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40923" y="3322635"/>
            <a:ext cx="3893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Подготовили воспитатели:</a:t>
            </a:r>
          </a:p>
          <a:p>
            <a:r>
              <a:rPr lang="ru-RU" dirty="0" smtClean="0"/>
              <a:t>Ермолова Светлана Яковлевна</a:t>
            </a:r>
          </a:p>
          <a:p>
            <a:r>
              <a:rPr lang="ru-RU" dirty="0" smtClean="0"/>
              <a:t>Тузлукова Диана Андреевна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89" y="2201817"/>
            <a:ext cx="5408007" cy="408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6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" y="0"/>
            <a:ext cx="12175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2138516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115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35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942" y="752168"/>
            <a:ext cx="898453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0225"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образовательной программы дошкольного общего образования – обеспечение выполнения требований ФГОС ДО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022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 — яркая, неповторимая страница в жизни каждого человека. Именно в этот период начинается процесс социализации, устанавливается связь ребенка с ведущими сферами бытия: миром людей, природы, предметным миром. Происходит приобщение к культуре, к общечеловеческим ценностям. Закладывается фундамент здоровья. Дошкольное детство — время первоначального становления личности, формирования основ самосознания и индивидуальности ребенка.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0225"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0225"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каждому ребенку в детском саду возможность для развития способностей, широкого взаимодействия с миром, активного практикования в разных видах деятельности, творческой самореализации. Программа направлена на развитие самостоятельности, познавательной и коммуникативной активности, социальной уверенности и ценностных ориентаций, определяющих поведение, деятельность и отношение ребенка к миру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818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91729"/>
            <a:ext cx="87725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Приоритетными задачами развития и воспитания детей являются:</a:t>
            </a:r>
          </a:p>
          <a:p>
            <a:pPr indent="354013"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физического и психического здоровья ребенка, формирование основ его двигательной и гигиенической культуры;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целостное развитие ребенка как субъекта посильных дошкольнику видов деятельности;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обогащенное развитие ребенка, обеспечивающее единый процесс социализации–индивидуализации с учетом детских потребностей, возможностей и способностей;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 основе разного образовательного содержания эмоциональной отзывчивости, способности к сопереживанию, готовности к проявлению гуманного отношения в детской деятельности, поведении, поступках;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познавательной активности, любознательности, стремления к самостоятельному познанию и размышлению, развитие умственных способностей и речи ребенка;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пробуждение творческой активности и воображения ребенка, желания включаться в творческую деятельность;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органическое вхождение ребенка в современный мир, разнообразное взаимодействие дошкольников с различными сферами культуры: с изобразительным искусством и музыкой, детской литературой и родным языком, экологией, математикой, игрой;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ребенка к  культуре своей страны и воспитание уважения к другим народам и культурам;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ребенка к красоте, добру, ненасилию, ибо важно, чтобы дошкольный возраст стал временем, когда у ребенка пробуждается чувство своей сопричастности к миру, желание совершать добрые поступки.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20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8645" y="250722"/>
            <a:ext cx="83425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	В течении прошедшего полугодия у нас в саду проходили различные тематические недели. </a:t>
            </a:r>
          </a:p>
          <a:p>
            <a:pPr algn="just"/>
            <a:r>
              <a:rPr lang="ru-RU" sz="2000" b="1" dirty="0" smtClean="0"/>
              <a:t>	И сейчас мы хотим Вас познакомить с нашей работой которая проводилась нами с детьми в течении прошедшего учебного полугодия. </a:t>
            </a:r>
            <a:endParaRPr lang="ru-RU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97418" y="2017481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Участие детей в конкурсе «Волшебус»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78802" y="1845248"/>
            <a:ext cx="2965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«Спортивный праздник посвященный </a:t>
            </a:r>
          </a:p>
          <a:p>
            <a:pPr algn="ctr"/>
            <a:r>
              <a:rPr lang="ru-RU" sz="2000" dirty="0" smtClean="0"/>
              <a:t>23 Февраля»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" y="2675380"/>
            <a:ext cx="2727885" cy="37494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342" y="2860911"/>
            <a:ext cx="5726722" cy="343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6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2917" y="1174340"/>
            <a:ext cx="5117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Масленица «Проводы зимы»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568990" y="1174340"/>
            <a:ext cx="2187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«8 Марта»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53" y="2027583"/>
            <a:ext cx="5291654" cy="35320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40" y="2027582"/>
            <a:ext cx="6258133" cy="351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5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1767" y="1197001"/>
            <a:ext cx="4008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1 Апреля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965724" y="1267522"/>
            <a:ext cx="3964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«Сад памяти в честь Дня Победы»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58" y="1829409"/>
            <a:ext cx="5160886" cy="41450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939" y="1829409"/>
            <a:ext cx="5529051" cy="414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0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0142" y="1129423"/>
            <a:ext cx="4748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«Интересные онлайн-встречи с библиотекой №11»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26673" y="852424"/>
            <a:ext cx="38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«Мы разные, мы вместе!» </a:t>
            </a:r>
          </a:p>
          <a:p>
            <a:pPr algn="ctr"/>
            <a:r>
              <a:rPr lang="ru-RU" dirty="0" smtClean="0"/>
              <a:t>Открытое занятие </a:t>
            </a:r>
          </a:p>
          <a:p>
            <a:pPr algn="ctr"/>
            <a:r>
              <a:rPr lang="ru-RU" dirty="0" smtClean="0"/>
              <a:t>Ермоловой Светланы Яковлевны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8" y="1921527"/>
            <a:ext cx="5144329" cy="38517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673" y="1880887"/>
            <a:ext cx="5246218" cy="393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4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3921" y="1076632"/>
            <a:ext cx="4649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«Путешествие в прошлое монетки»</a:t>
            </a:r>
          </a:p>
          <a:p>
            <a:pPr algn="ctr"/>
            <a:r>
              <a:rPr lang="ru-RU" dirty="0" smtClean="0"/>
              <a:t> Открытое занятие </a:t>
            </a:r>
          </a:p>
          <a:p>
            <a:pPr algn="ctr"/>
            <a:r>
              <a:rPr lang="ru-RU" dirty="0" smtClean="0"/>
              <a:t>Тузлуковой Дианы Андреевны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23333" y="1630630"/>
            <a:ext cx="345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«Клубный час " Круг дружбы</a:t>
            </a:r>
            <a:r>
              <a:rPr lang="ru-RU" dirty="0" smtClean="0"/>
              <a:t>"»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13" y="2266122"/>
            <a:ext cx="5215005" cy="39112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56" y="2266122"/>
            <a:ext cx="5208387" cy="391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9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0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494</TotalTime>
  <Words>417</Words>
  <Application>Microsoft Office PowerPoint</Application>
  <PresentationFormat>Широкоэкранный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Monotype Corsiva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user</cp:lastModifiedBy>
  <cp:revision>27</cp:revision>
  <dcterms:created xsi:type="dcterms:W3CDTF">2021-01-17T18:32:17Z</dcterms:created>
  <dcterms:modified xsi:type="dcterms:W3CDTF">2021-06-07T05:45:10Z</dcterms:modified>
</cp:coreProperties>
</file>