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74" r:id="rId15"/>
    <p:sldId id="268" r:id="rId16"/>
    <p:sldId id="271" r:id="rId17"/>
    <p:sldId id="270" r:id="rId18"/>
    <p:sldId id="27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6085" autoAdjust="0"/>
  </p:normalViewPr>
  <p:slideViewPr>
    <p:cSldViewPr>
      <p:cViewPr varScale="1">
        <p:scale>
          <a:sx n="111" d="100"/>
          <a:sy n="111" d="100"/>
        </p:scale>
        <p:origin x="16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8F9B0-1064-4FA1-BE8E-EDA3D38135B9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D0DC8-E777-4E36-8105-93DF72B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2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D0DC8-E777-4E36-8105-93DF72B640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5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D0DC8-E777-4E36-8105-93DF72B6401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2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D0DC8-E777-4E36-8105-93DF72B6401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8962" y="656740"/>
            <a:ext cx="6871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 «Чебурашка» г. Волгодонска</a:t>
            </a:r>
            <a:endParaRPr lang="ru-RU" sz="2000" dirty="0">
              <a:ln w="10541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7240" y="2276872"/>
            <a:ext cx="6469422" cy="19423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8440072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Подготовительная  группа №8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«Радужные капельки»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6"/>
          <a:stretch/>
        </p:blipFill>
        <p:spPr>
          <a:xfrm>
            <a:off x="2054429" y="2745557"/>
            <a:ext cx="5523939" cy="3241610"/>
          </a:xfrm>
          <a:prstGeom prst="rect">
            <a:avLst/>
          </a:prstGeom>
          <a:ln w="57150" cap="sq" cmpd="thickThin">
            <a:solidFill>
              <a:srgbClr val="7030A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71732" y="6021288"/>
            <a:ext cx="5143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Арчакова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Е.П.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Ниязова Г.Х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1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1546"/>
            <a:ext cx="3552394" cy="266429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4000504"/>
            <a:ext cx="3384376" cy="25382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488" y="357166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357298"/>
            <a:ext cx="3161325" cy="2370994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442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071678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30" y="3501008"/>
            <a:ext cx="3092897" cy="2319673"/>
          </a:xfrm>
          <a:prstGeom prst="rect">
            <a:avLst/>
          </a:prstGeom>
          <a:ln w="38100" cap="sq" cmpd="thickThin">
            <a:solidFill>
              <a:srgbClr val="7030A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69" y="3465700"/>
            <a:ext cx="3052989" cy="2289741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14678" y="714356"/>
            <a:ext cx="4672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«Будь готов к труду и обороне!»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1285860"/>
            <a:ext cx="5172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Мероприятие было направлено на внедрение Всероссийского физкультурно-спортивного комплекса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«Готов к труду и обороне»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среди детей 6- 7 лет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ГТО у воспитанников: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    повышается физическая работоспособность;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улучшаются физические качества, обогащается двигательный опыт;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   формируется привычка к здоровому образу жизни;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4" y="357166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63023"/>
            <a:ext cx="6258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«Светлый праздник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женский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день 8 мата!»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/>
          <a:stretch/>
        </p:blipFill>
        <p:spPr>
          <a:xfrm>
            <a:off x="2285984" y="3714752"/>
            <a:ext cx="4610545" cy="278777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85918" y="1500174"/>
            <a:ext cx="5368085" cy="199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Празднование Международного женского дня в садике – это прекрасная возможность показать малышам способы выражения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любви и признательности к мамам, бабушкам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 помощи душевных стишков, веселых песенок и танцев, поучительных сценок, интересных игр и конкурсов, малыши учатся правильно выражать свою любовь, оказывать внимание родным женщинам. </a:t>
            </a:r>
          </a:p>
        </p:txBody>
      </p:sp>
    </p:spTree>
    <p:extLst>
      <p:ext uri="{BB962C8B-B14F-4D97-AF65-F5344CB8AC3E}">
        <p14:creationId xmlns:p14="http://schemas.microsoft.com/office/powerpoint/2010/main" val="29145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52488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744710"/>
            <a:ext cx="28733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«День смеха!»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b="10415"/>
          <a:stretch/>
        </p:blipFill>
        <p:spPr>
          <a:xfrm>
            <a:off x="755576" y="2732088"/>
            <a:ext cx="4364498" cy="321719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78085" y="2732088"/>
            <a:ext cx="36143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 апреля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развлечение, посвященное празднованию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Веселый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день, грустить нам лень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!».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Праздничное мероприятие доставило детям радость от участия в конкурсах, розыгрышах и забавах. Дети были в восторге! День Смеха в нашем детском саду прошел весело и шумно.</a:t>
            </a:r>
          </a:p>
        </p:txBody>
      </p:sp>
    </p:spTree>
    <p:extLst>
      <p:ext uri="{BB962C8B-B14F-4D97-AF65-F5344CB8AC3E}">
        <p14:creationId xmlns:p14="http://schemas.microsoft.com/office/powerpoint/2010/main" val="2336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874" r="-1928" b="24381"/>
          <a:stretch/>
        </p:blipFill>
        <p:spPr>
          <a:xfrm>
            <a:off x="323528" y="1947214"/>
            <a:ext cx="3672408" cy="2681994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1052488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1387" y="620688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«День Земли!»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821017"/>
            <a:ext cx="44568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раздник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чистой воды, земли и воздуха. </a:t>
            </a:r>
          </a:p>
          <a:p>
            <a:pPr indent="457200" algn="just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День начался у нас с просмотра презентации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«Земля – это наш дом и мы должны его беречь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целевые наблюдения на прогулке,  разучили стихи о весне, читали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  загадки, приметы   о природе. Рисовали  на асфальте на тему: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Планета Земля»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Вспомнили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«Правила поведения на природе»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глобус, атлас мира,   читали  произведения о природе. Рассмотрели экологические знаки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Этот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день помог ребятам открыть новые знания и  приобрести понимание бережного, созидательного отношения к окружающему миру.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8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14422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35716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«День космонавтики!»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3"/>
          <a:stretch/>
        </p:blipFill>
        <p:spPr>
          <a:xfrm>
            <a:off x="852142" y="2852936"/>
            <a:ext cx="2607741" cy="320952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3"/>
          <a:stretch/>
        </p:blipFill>
        <p:spPr>
          <a:xfrm>
            <a:off x="3707904" y="3717032"/>
            <a:ext cx="3765175" cy="2345432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00430" y="1571612"/>
            <a:ext cx="5144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12 апреля наша страна отмечает День космонавтики. Это всенародный праздник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детском саду «Чебурашка» этот день отметили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по-особенному. Наши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дети, совместно с родителями изготовили космические костюмы, для ценителей гламурной моды </a:t>
            </a:r>
          </a:p>
        </p:txBody>
      </p:sp>
    </p:spTree>
    <p:extLst>
      <p:ext uri="{BB962C8B-B14F-4D97-AF65-F5344CB8AC3E}">
        <p14:creationId xmlns:p14="http://schemas.microsoft.com/office/powerpoint/2010/main" val="32926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861" y="1063188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26" y="3356992"/>
            <a:ext cx="3704471" cy="277835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162" y="17728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9 мая мы празднуем День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Великой Отечественной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войне. 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рисовали символику этого праздника, вспоминали героические, отважные подвиги наших героев.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744710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«День Великой победы!»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29" y="3068960"/>
            <a:ext cx="3648406" cy="273630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757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928670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1" y="1821017"/>
            <a:ext cx="4590430" cy="344282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5580112" y="2253382"/>
            <a:ext cx="3258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Семья – самое главное в жизни для каждого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нас. Мы с детьми провели беседы, узнав  важность, ценность  семьи.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рассказывали о семейных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традициях, обязанностях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своих семьях.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620688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«День семьи!»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9256" y="770800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" t="37528" r="768" b="38566"/>
          <a:stretch/>
        </p:blipFill>
        <p:spPr>
          <a:xfrm>
            <a:off x="4429124" y="3929066"/>
            <a:ext cx="3888432" cy="243815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r="13732"/>
          <a:stretch/>
        </p:blipFill>
        <p:spPr>
          <a:xfrm>
            <a:off x="467544" y="1496770"/>
            <a:ext cx="3491262" cy="20924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20188" r="14436" b="9149"/>
          <a:stretch/>
        </p:blipFill>
        <p:spPr>
          <a:xfrm>
            <a:off x="1043609" y="3789040"/>
            <a:ext cx="3236940" cy="238842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0549" y="284455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«Выпускной вечер!»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1239465"/>
            <a:ext cx="44044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к выпускному утреннику была очень волнительной и ответственной.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празднике и песни, и танцы,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подарки. Завершился выпускной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праздник, что дети получили свои дипломы и по традиции детского сада  выпустили в небо шары и загадали желание. А так же сделали много фотографий на память!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8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8" y="1001950"/>
            <a:ext cx="6921197" cy="4879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48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Уважаемые родители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Поздравляем вас с успешным окончанием учебного года!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Хочется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чтобы окончание года было приятным и запоминающимся.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хотим вам рассказать о том, как мы жили в этом году, что было в нашей жизни интересного, веселого и грустного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чему мы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научились!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2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2660" y="980728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37084" y="3068960"/>
            <a:ext cx="4335800" cy="1980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 акции – популяризация творческого наследия Агнии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 онлайн-пространстве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Посвященная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115-летию со дня рождения А.Л.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поддержки детской библиотеки была запущена сетевая акция. В ходе которой детям совместно с родителями необходимо было познакомиться с творчеством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разместить работу с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хештегом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события #ЮбилейБарто115 на своей странице во 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стихотворениях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Агнии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выросло не одно поколение, и сегодня они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- прежнему интересны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детям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взрослым. 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результатам акции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наиболее читаемыми книгами Агнии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среди детей признаны: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Игрушки», «Детям»,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Вовка»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algn="just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6667" y="873005"/>
            <a:ext cx="467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читаю Агнию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44" y="1652774"/>
            <a:ext cx="3037872" cy="4388038"/>
          </a:xfrm>
          <a:prstGeom prst="rect">
            <a:avLst/>
          </a:prstGeom>
          <a:ln w="38100" cap="sq" cmpd="thickThin">
            <a:noFill/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351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714488"/>
            <a:ext cx="3485626" cy="4230524"/>
          </a:xfrm>
        </p:spPr>
        <p:txBody>
          <a:bodyPr>
            <a:noAutofit/>
          </a:bodyPr>
          <a:lstStyle/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ель беседы: Совершенствовать представления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 о предметах, которые могут служить источниками опасности в доме, помочь детям самим сделать выводы о последствиях неосторожного обращения с такими предметами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наглядного рассмотрения различных опасных ситуаций детям были предложены:  просмотр презентаций «Опасные предметы» и  «Как избежать неприятностей»; альбомы и плакаты для рассматривания по теме «Безопасность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Детям об огне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полученные знания детям помогли дидактические  игры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«Загадки отгадки»,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1-2-3-опасность назови!», «Можно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–нельзя»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357166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142984"/>
            <a:ext cx="6154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Тематическая неделя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«Безопасность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дома»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7" t="8840" r="7308" b="6471"/>
          <a:stretch/>
        </p:blipFill>
        <p:spPr>
          <a:xfrm>
            <a:off x="607211" y="2182765"/>
            <a:ext cx="3928453" cy="262406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53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2660" y="980728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04994"/>
            <a:ext cx="3827877" cy="2870908"/>
          </a:xfrm>
          <a:prstGeom prst="rect">
            <a:avLst/>
          </a:prstGeom>
          <a:ln w="38100" cap="sq" cmpd="thickThin">
            <a:solidFill>
              <a:srgbClr val="7030A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63886" y="749895"/>
            <a:ext cx="4505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Ознакомление с Донским краем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7" b="5457"/>
          <a:stretch/>
        </p:blipFill>
        <p:spPr>
          <a:xfrm>
            <a:off x="1162800" y="3104994"/>
            <a:ext cx="3147760" cy="2967122"/>
          </a:xfrm>
          <a:prstGeom prst="rect">
            <a:avLst/>
          </a:prstGeom>
          <a:ln w="38100" cap="sq" cmpd="thickThin">
            <a:solidFill>
              <a:srgbClr val="7030A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85786" y="1500174"/>
            <a:ext cx="7572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тематической недели: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патриотического отношения детей к Донскому краю через знакомство с историей Дона, историей Донского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Казачества. Входе реализации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тематической недели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нашей группе были проведены занятия и беседы о родном крае, о казачестве.</a:t>
            </a:r>
          </a:p>
        </p:txBody>
      </p:sp>
    </p:spTree>
    <p:extLst>
      <p:ext uri="{BB962C8B-B14F-4D97-AF65-F5344CB8AC3E}">
        <p14:creationId xmlns:p14="http://schemas.microsoft.com/office/powerpoint/2010/main" val="1595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428604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000108"/>
            <a:ext cx="334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Акция «Доброе сердце»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571612"/>
            <a:ext cx="403518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проводилась с целью обратить внимание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животных которые нуждаются в помощи людей.  Прививать любовь к животным, воспитывать чувство ответственности. 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Благодаря родителям за активное участие в акции «Доброе сердце». Сбор корма для бездомных животных и кошек был отправлен с волонтёрами из общественной организации «Делай добро» в приют для собак и кошек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99420"/>
            <a:ext cx="2880320" cy="216024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4071942"/>
            <a:ext cx="3063100" cy="229732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33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9098" y="1124744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157250"/>
            <a:ext cx="4829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Акция «Дарите книги с любовью»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000240"/>
            <a:ext cx="36078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В нашем детском саду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прошла акция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Дарите книги с любовью посвященная международному дню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дарения. 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Наша группа присоединилась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данной акции. Книги отправились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центр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(приют) «Аистенок» 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этой акции – вдохновлять людей дарить друг другу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книги, прививать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любовь к чтению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8" r="3357" b="23656"/>
          <a:stretch/>
        </p:blipFill>
        <p:spPr>
          <a:xfrm>
            <a:off x="1051758" y="2420887"/>
            <a:ext cx="3728116" cy="2993923"/>
          </a:xfrm>
          <a:prstGeom prst="rect">
            <a:avLst/>
          </a:prstGeom>
          <a:ln w="38100" cap="sq" cmpd="thickThin">
            <a:solidFill>
              <a:srgbClr val="7030A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66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ушаков\ушаков\IMG_26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33"/>
          <a:stretch/>
        </p:blipFill>
        <p:spPr bwMode="auto">
          <a:xfrm>
            <a:off x="2051720" y="4005635"/>
            <a:ext cx="5040560" cy="251916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0430" y="357166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15725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000108"/>
            <a:ext cx="382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Ушаковский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фестиваль»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463191"/>
            <a:ext cx="707236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Ушаковский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фестиваль проводится с 2009 г. с целью укрепления духовности, воспитания любви к Отечеству и соотечественникам, почитания воинского подвига и служения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родине. Воспитанники детского сада «Чебурашка» приняли активное участие в нескольких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номициях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214290"/>
            <a:ext cx="2186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2"/>
          <a:stretch/>
        </p:blipFill>
        <p:spPr>
          <a:xfrm>
            <a:off x="2146163" y="3680267"/>
            <a:ext cx="4802821" cy="2954383"/>
          </a:xfrm>
          <a:prstGeom prst="rect">
            <a:avLst/>
          </a:prstGeom>
          <a:ln w="38100" cap="sq" cmpd="thickThin">
            <a:solidFill>
              <a:srgbClr val="7030A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28860" y="928670"/>
            <a:ext cx="4457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«День защитника Отечества»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1428736"/>
            <a:ext cx="53616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23 февраля – это замечательный праздник настоящих мужчин – и это не только те, кто служил. Настоящий мужчина – это тот, кто выполняет свои обещания, защищает и помогает тем, кто слабее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 традиции и в нашем детском саду прошел праздник всех мужественных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отважных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людей. </a:t>
            </a:r>
          </a:p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рассказывали стихи, пели песни, танцевали, а так же показали ловкость и мужество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старались изо всех сил быть первыми.</a:t>
            </a:r>
          </a:p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зале царили смех, шум и веселье. Все были счастливы!</a:t>
            </a:r>
          </a:p>
          <a:p>
            <a:pPr indent="457200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446</Words>
  <Application>Microsoft Office PowerPoint</Application>
  <PresentationFormat>Экран (4:3)</PresentationFormat>
  <Paragraphs>75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Цель беседы: Совершенствовать представления детей о предметах, которые могут служить источниками опасности в доме, помочь детям самим сделать выводы о последствиях неосторожного обращения с такими предметами.   Для наглядного рассмотрения различных опасных ситуаций детям были предложены:  просмотр презентаций «Опасные предметы» и  «Как избежать неприятностей»; альбомы и плакаты для рассматривания по теме «Безопасность»; «Детям об огне».  Закрепить все полученные знания детям помогли дидактические  игры:  «Загадки отгадки», «1-2-3-опасность назови!», «Можно –нельзя»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47</cp:revision>
  <dcterms:created xsi:type="dcterms:W3CDTF">2021-05-18T20:04:18Z</dcterms:created>
  <dcterms:modified xsi:type="dcterms:W3CDTF">2021-06-11T12:41:49Z</dcterms:modified>
</cp:coreProperties>
</file>