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617" y="404664"/>
            <a:ext cx="3774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ДС «Чебурашка» г. Волгодонска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2852936"/>
            <a:ext cx="541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№7 «Совята»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085184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Задёра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rofile\Downloads\20210323_0819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488832" cy="5013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на окне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rofile\Downloads\IMG-20210401-WA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88432" cy="3384376"/>
          </a:xfrm>
          <a:prstGeom prst="rect">
            <a:avLst/>
          </a:prstGeom>
          <a:noFill/>
        </p:spPr>
      </p:pic>
      <p:pic>
        <p:nvPicPr>
          <p:cNvPr id="9219" name="Picture 3" descr="D:\Profile\Downloads\IMG-20210401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384376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980728"/>
            <a:ext cx="245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День смеха.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rofile\Downloads\20210407_152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3547" y="2096853"/>
            <a:ext cx="4104457" cy="4032448"/>
          </a:xfrm>
          <a:prstGeom prst="rect">
            <a:avLst/>
          </a:prstGeom>
          <a:noFill/>
        </p:spPr>
      </p:pic>
      <p:pic>
        <p:nvPicPr>
          <p:cNvPr id="11267" name="Picture 3" descr="D:\Profile\Downloads\20210407_15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81642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692697"/>
            <a:ext cx="422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космонавтики.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rofile\Downloads\IMG-20210428-WA0015.jpg"/>
          <p:cNvPicPr>
            <a:picLocks noChangeAspect="1" noChangeArrowheads="1"/>
          </p:cNvPicPr>
          <p:nvPr/>
        </p:nvPicPr>
        <p:blipFill>
          <a:blip r:embed="rId2" cstate="print"/>
          <a:srcRect t="5596"/>
          <a:stretch>
            <a:fillRect/>
          </a:stretch>
        </p:blipFill>
        <p:spPr bwMode="auto">
          <a:xfrm>
            <a:off x="611560" y="1142984"/>
            <a:ext cx="7296810" cy="5166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528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 «Читаем детям о войне»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rofile\Downloads\IMG-20210429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224470" cy="3168352"/>
          </a:xfrm>
          <a:prstGeom prst="rect">
            <a:avLst/>
          </a:prstGeom>
          <a:noFill/>
        </p:spPr>
      </p:pic>
      <p:pic>
        <p:nvPicPr>
          <p:cNvPr id="12291" name="Picture 3" descr="D:\Profile\Downloads\IMG-20210429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51250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714488"/>
            <a:ext cx="387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День древонасаждении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rofile\Downloads\20210525_09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08779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471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Весенний декадник по ПДД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rofile\Downloads\20210520_11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858180" cy="5193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22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субботник «Зелёная Весна - 2021»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! заст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56435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вам за помощь  многократно,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вам за добрые дела!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вам сказать без памяти приятно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Большущей благодарности слова!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 реализуемая в нашей группе: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обеспечить развитие личности  детей старшей группы в различных видах общения и деятельности с учётом их возрастных, индивидуальных, психологических  и физиологических особенностей;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создать условия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тематическим неделям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проделанной работе за второе полугодие 2021 г.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ofile\Downloads\IMG-20210113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1"/>
            <a:ext cx="4104456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1277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Прощание с Дедом Морозом          Единый день безопасности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Profile\Downloads\20210111_08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4847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file\Downloads\20201208_07191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456912" cy="537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44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неизвестного солдата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матери казачки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rofile\Downloads\IMG-20210205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004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«Доброе сердце»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file\Downloads\InShot_20210526_081415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32848" cy="5204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486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Акция «Дарите книги с любовью»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file\Downloads\20210211_11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104789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Сохраним природу Дона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file\Downloads\20210216_09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84843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757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библиотека. «День защитника Отечества»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file\Downloads\20210310_16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48472" cy="3492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437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Широкая Масленица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Profile\Downloads\20210311_1521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21196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207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26</cp:revision>
  <dcterms:created xsi:type="dcterms:W3CDTF">2021-05-26T04:38:22Z</dcterms:created>
  <dcterms:modified xsi:type="dcterms:W3CDTF">2021-06-11T12:42:26Z</dcterms:modified>
</cp:coreProperties>
</file>