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5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71" r:id="rId13"/>
    <p:sldId id="26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109" d="100"/>
          <a:sy n="109" d="100"/>
        </p:scale>
        <p:origin x="168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844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4A741-C1F4-4E0F-BE7A-F7E33E09FD09}" type="datetimeFigureOut">
              <a:rPr lang="ru-RU" smtClean="0"/>
              <a:pPr/>
              <a:t>11.06.2021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44955C-43C0-4D1C-9E52-3D1229860B8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44955C-43C0-4D1C-9E52-3D1229860B85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11.06.2021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11.06.2021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11.06.2021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11.06.2021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11.06.2021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11.06.2021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11.06.2021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11.06.2021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.png"/><Relationship Id="rId7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4.png"/><Relationship Id="rId7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b08ad_38da0ca7_X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38690"/>
            <a:ext cx="1913321" cy="2119310"/>
          </a:xfrm>
          <a:prstGeom prst="rect">
            <a:avLst/>
          </a:prstGeom>
        </p:spPr>
      </p:pic>
      <p:pic>
        <p:nvPicPr>
          <p:cNvPr id="3" name="Рисунок 2" descr="435596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29520" y="214290"/>
            <a:ext cx="1498751" cy="18941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0100" y="2285992"/>
            <a:ext cx="727769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ИТОГИ  ВТОРОГО ПОЛУГОДИЯ </a:t>
            </a:r>
          </a:p>
          <a:p>
            <a:pPr algn="ctr">
              <a:lnSpc>
                <a:spcPct val="150000"/>
              </a:lnSpc>
            </a:pP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2020-2021 УЧЕБНОГО ГОДА</a:t>
            </a:r>
          </a:p>
          <a:p>
            <a:pPr algn="ctr">
              <a:lnSpc>
                <a:spcPct val="150000"/>
              </a:lnSpc>
            </a:pP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МЛАДШАЯ ГРУППА № 5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2066" y="5786454"/>
            <a:ext cx="3857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Воспитатели: Нагибина Н. В.</a:t>
            </a:r>
          </a:p>
          <a:p>
            <a:r>
              <a:rPr lang="ru-RU" b="1" i="1" dirty="0" smtClean="0"/>
              <a:t>                           Князева Н.Н.   </a:t>
            </a:r>
            <a:r>
              <a:rPr lang="ru-RU" dirty="0" smtClean="0"/>
              <a:t>     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571604" y="357166"/>
            <a:ext cx="60058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ОБРАЗОВАТЕЛЬНОЕ УЧРЕЖДЕНИЕ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ДЕТСКИЙ САД «ЧЕБУРАШКА»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г. Волгодонска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8992" y="4714884"/>
            <a:ext cx="2486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«ГНОМИКИ»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b08ad_38da0ca7_X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5143512"/>
            <a:ext cx="1547846" cy="1714488"/>
          </a:xfrm>
          <a:prstGeom prst="rect">
            <a:avLst/>
          </a:prstGeom>
        </p:spPr>
      </p:pic>
      <p:pic>
        <p:nvPicPr>
          <p:cNvPr id="3" name="Рисунок 2" descr="435596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571472" y="142852"/>
            <a:ext cx="1000132" cy="1263990"/>
          </a:xfrm>
          <a:prstGeom prst="rect">
            <a:avLst/>
          </a:prstGeom>
        </p:spPr>
      </p:pic>
      <p:pic>
        <p:nvPicPr>
          <p:cNvPr id="5" name="Рисунок 4" descr="Screenshot_20210514-092310_Photos.jpg"/>
          <p:cNvPicPr>
            <a:picLocks noChangeAspect="1"/>
          </p:cNvPicPr>
          <p:nvPr/>
        </p:nvPicPr>
        <p:blipFill>
          <a:blip r:embed="rId4" cstate="print"/>
          <a:srcRect t="4166" b="41459"/>
          <a:stretch>
            <a:fillRect/>
          </a:stretch>
        </p:blipFill>
        <p:spPr>
          <a:xfrm>
            <a:off x="3500430" y="1214422"/>
            <a:ext cx="1714512" cy="2143140"/>
          </a:xfrm>
          <a:prstGeom prst="rect">
            <a:avLst/>
          </a:prstGeom>
        </p:spPr>
      </p:pic>
      <p:pic>
        <p:nvPicPr>
          <p:cNvPr id="6" name="Рисунок 5" descr="Screenshot_20210514-092739_Gallery.jpg"/>
          <p:cNvPicPr>
            <a:picLocks noChangeAspect="1"/>
          </p:cNvPicPr>
          <p:nvPr/>
        </p:nvPicPr>
        <p:blipFill>
          <a:blip r:embed="rId5"/>
          <a:srcRect l="8333" t="39583" r="15278" b="40625"/>
          <a:stretch>
            <a:fillRect/>
          </a:stretch>
        </p:blipFill>
        <p:spPr>
          <a:xfrm>
            <a:off x="5286380" y="1214422"/>
            <a:ext cx="3598220" cy="2143140"/>
          </a:xfrm>
          <a:prstGeom prst="rect">
            <a:avLst/>
          </a:prstGeom>
        </p:spPr>
      </p:pic>
      <p:pic>
        <p:nvPicPr>
          <p:cNvPr id="7" name="Рисунок 6" descr="Screenshot_20210514-092422_Gallery.jpg"/>
          <p:cNvPicPr>
            <a:picLocks noChangeAspect="1"/>
          </p:cNvPicPr>
          <p:nvPr/>
        </p:nvPicPr>
        <p:blipFill>
          <a:blip r:embed="rId6" cstate="print"/>
          <a:srcRect t="21875" b="21875"/>
          <a:stretch>
            <a:fillRect/>
          </a:stretch>
        </p:blipFill>
        <p:spPr>
          <a:xfrm>
            <a:off x="6643702" y="3857628"/>
            <a:ext cx="2228850" cy="2786082"/>
          </a:xfrm>
          <a:prstGeom prst="rect">
            <a:avLst/>
          </a:prstGeom>
        </p:spPr>
      </p:pic>
      <p:pic>
        <p:nvPicPr>
          <p:cNvPr id="8" name="Рисунок 7" descr="Screenshot_20210514-092542_Gallery.jpg"/>
          <p:cNvPicPr>
            <a:picLocks noChangeAspect="1"/>
          </p:cNvPicPr>
          <p:nvPr/>
        </p:nvPicPr>
        <p:blipFill>
          <a:blip r:embed="rId7" cstate="print"/>
          <a:srcRect t="23958" b="23958"/>
          <a:stretch>
            <a:fillRect/>
          </a:stretch>
        </p:blipFill>
        <p:spPr>
          <a:xfrm>
            <a:off x="4071934" y="3857628"/>
            <a:ext cx="2407158" cy="2786082"/>
          </a:xfrm>
          <a:prstGeom prst="rect">
            <a:avLst/>
          </a:prstGeom>
        </p:spPr>
      </p:pic>
      <p:pic>
        <p:nvPicPr>
          <p:cNvPr id="9" name="Рисунок 8" descr="Screenshot_20210514-092755_Gallery.jpg"/>
          <p:cNvPicPr>
            <a:picLocks noChangeAspect="1"/>
          </p:cNvPicPr>
          <p:nvPr/>
        </p:nvPicPr>
        <p:blipFill>
          <a:blip r:embed="rId8" cstate="print"/>
          <a:srcRect l="4202" t="40336" r="11764" b="37500"/>
          <a:stretch>
            <a:fillRect/>
          </a:stretch>
        </p:blipFill>
        <p:spPr>
          <a:xfrm>
            <a:off x="500034" y="1714488"/>
            <a:ext cx="2857520" cy="16748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85918" y="428604"/>
            <a:ext cx="6476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УЧАСТИЕ В АКЦИИ «ЧИТАЕМ ДЕТЯМ О ВОЙНЕ»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85852" y="3857628"/>
            <a:ext cx="26024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ЭКОЛОГИЧЕСКАЯ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АКЦИЯ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«СДАЙ БАТАРЕЙКУ –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СПАСИ ПРИРОДУ ДОНСКОГО КРАЯ»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b08ad_38da0ca7_X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7680" y="3500439"/>
            <a:ext cx="1225396" cy="1357322"/>
          </a:xfrm>
          <a:prstGeom prst="rect">
            <a:avLst/>
          </a:prstGeom>
        </p:spPr>
      </p:pic>
      <p:pic>
        <p:nvPicPr>
          <p:cNvPr id="3" name="Рисунок 2" descr="435596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72330" y="2000240"/>
            <a:ext cx="1498751" cy="1894156"/>
          </a:xfrm>
          <a:prstGeom prst="rect">
            <a:avLst/>
          </a:prstGeom>
        </p:spPr>
      </p:pic>
      <p:pic>
        <p:nvPicPr>
          <p:cNvPr id="10" name="Рисунок 9" descr="Screenshot_20210514-093458_OK.jpg"/>
          <p:cNvPicPr>
            <a:picLocks noChangeAspect="1"/>
          </p:cNvPicPr>
          <p:nvPr/>
        </p:nvPicPr>
        <p:blipFill>
          <a:blip r:embed="rId4" cstate="print"/>
          <a:srcRect t="35417" b="28125"/>
          <a:stretch>
            <a:fillRect/>
          </a:stretch>
        </p:blipFill>
        <p:spPr>
          <a:xfrm>
            <a:off x="5857884" y="4143380"/>
            <a:ext cx="3086100" cy="2500330"/>
          </a:xfrm>
          <a:prstGeom prst="rect">
            <a:avLst/>
          </a:prstGeom>
        </p:spPr>
      </p:pic>
      <p:pic>
        <p:nvPicPr>
          <p:cNvPr id="11" name="Рисунок 10" descr="Screenshot_20210514-093412_OK.jpg"/>
          <p:cNvPicPr>
            <a:picLocks noChangeAspect="1"/>
          </p:cNvPicPr>
          <p:nvPr/>
        </p:nvPicPr>
        <p:blipFill>
          <a:blip r:embed="rId5" cstate="print"/>
          <a:srcRect t="38542" r="5092" b="34375"/>
          <a:stretch>
            <a:fillRect/>
          </a:stretch>
        </p:blipFill>
        <p:spPr>
          <a:xfrm>
            <a:off x="142844" y="4857760"/>
            <a:ext cx="2928958" cy="1857388"/>
          </a:xfrm>
          <a:prstGeom prst="rect">
            <a:avLst/>
          </a:prstGeom>
        </p:spPr>
      </p:pic>
      <p:pic>
        <p:nvPicPr>
          <p:cNvPr id="12" name="Рисунок 11" descr="Screenshot_20210514-093422_OK.jpg"/>
          <p:cNvPicPr>
            <a:picLocks noChangeAspect="1"/>
          </p:cNvPicPr>
          <p:nvPr/>
        </p:nvPicPr>
        <p:blipFill>
          <a:blip r:embed="rId6" cstate="print"/>
          <a:srcRect t="34435" r="14286" b="34375"/>
          <a:stretch>
            <a:fillRect/>
          </a:stretch>
        </p:blipFill>
        <p:spPr>
          <a:xfrm>
            <a:off x="3143240" y="4572008"/>
            <a:ext cx="2571768" cy="2079655"/>
          </a:xfrm>
          <a:prstGeom prst="rect">
            <a:avLst/>
          </a:prstGeom>
        </p:spPr>
      </p:pic>
      <p:pic>
        <p:nvPicPr>
          <p:cNvPr id="14" name="Рисунок 13" descr="Screenshot_20210514-093112_OK.jpg"/>
          <p:cNvPicPr>
            <a:picLocks noChangeAspect="1"/>
          </p:cNvPicPr>
          <p:nvPr/>
        </p:nvPicPr>
        <p:blipFill>
          <a:blip r:embed="rId7" cstate="print"/>
          <a:srcRect t="26041" b="26042"/>
          <a:stretch>
            <a:fillRect/>
          </a:stretch>
        </p:blipFill>
        <p:spPr>
          <a:xfrm>
            <a:off x="214282" y="214290"/>
            <a:ext cx="3000396" cy="3357586"/>
          </a:xfrm>
          <a:prstGeom prst="rect">
            <a:avLst/>
          </a:prstGeom>
        </p:spPr>
      </p:pic>
      <p:pic>
        <p:nvPicPr>
          <p:cNvPr id="15" name="Рисунок 14" descr="Screenshot_20210514-093123_OK.jpg"/>
          <p:cNvPicPr>
            <a:picLocks noChangeAspect="1"/>
          </p:cNvPicPr>
          <p:nvPr/>
        </p:nvPicPr>
        <p:blipFill>
          <a:blip r:embed="rId8" cstate="print">
            <a:lum bright="10000"/>
          </a:blip>
          <a:srcRect l="24537" t="37500" r="10648" b="29167"/>
          <a:stretch>
            <a:fillRect/>
          </a:stretch>
        </p:blipFill>
        <p:spPr>
          <a:xfrm>
            <a:off x="3357554" y="214290"/>
            <a:ext cx="2643206" cy="33575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14678" y="3786190"/>
            <a:ext cx="2110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РАЗВЛЕЧЕНИЕ 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 ДНЮ СМЕХА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58897" y="357166"/>
            <a:ext cx="318510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ПОСЕЩЕНИЕ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КРАЕВЕДЧЕСКОГО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МУЗЕЯ  ДЕТСКОГО САДА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«ДОНСКОГО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КАЗАЧЕСТВА»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b08ad_38da0ca7_X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38690"/>
            <a:ext cx="1913321" cy="2119310"/>
          </a:xfrm>
          <a:prstGeom prst="rect">
            <a:avLst/>
          </a:prstGeom>
        </p:spPr>
      </p:pic>
      <p:pic>
        <p:nvPicPr>
          <p:cNvPr id="3" name="Рисунок 2" descr="435596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2071678"/>
            <a:ext cx="960930" cy="1214446"/>
          </a:xfrm>
          <a:prstGeom prst="rect">
            <a:avLst/>
          </a:prstGeom>
        </p:spPr>
      </p:pic>
      <p:pic>
        <p:nvPicPr>
          <p:cNvPr id="4" name="Рисунок 3" descr="Screenshot_20210514-093215_OK.jpg"/>
          <p:cNvPicPr>
            <a:picLocks noChangeAspect="1"/>
          </p:cNvPicPr>
          <p:nvPr/>
        </p:nvPicPr>
        <p:blipFill>
          <a:blip r:embed="rId4" cstate="print"/>
          <a:srcRect t="32292" b="34375"/>
          <a:stretch>
            <a:fillRect/>
          </a:stretch>
        </p:blipFill>
        <p:spPr>
          <a:xfrm>
            <a:off x="214282" y="1214422"/>
            <a:ext cx="3664744" cy="2714644"/>
          </a:xfrm>
          <a:prstGeom prst="rect">
            <a:avLst/>
          </a:prstGeom>
        </p:spPr>
      </p:pic>
      <p:pic>
        <p:nvPicPr>
          <p:cNvPr id="5" name="Рисунок 4" descr="Screenshot_20210514-093150_OK.jpg"/>
          <p:cNvPicPr>
            <a:picLocks noChangeAspect="1"/>
          </p:cNvPicPr>
          <p:nvPr/>
        </p:nvPicPr>
        <p:blipFill>
          <a:blip r:embed="rId5" cstate="print"/>
          <a:srcRect t="32292" b="34375"/>
          <a:stretch>
            <a:fillRect/>
          </a:stretch>
        </p:blipFill>
        <p:spPr>
          <a:xfrm>
            <a:off x="5143504" y="1214422"/>
            <a:ext cx="3664744" cy="2714644"/>
          </a:xfrm>
          <a:prstGeom prst="rect">
            <a:avLst/>
          </a:prstGeom>
        </p:spPr>
      </p:pic>
      <p:pic>
        <p:nvPicPr>
          <p:cNvPr id="6" name="Рисунок 5" descr="Screenshot_20210514-092901_Gallery.jpg"/>
          <p:cNvPicPr>
            <a:picLocks noChangeAspect="1"/>
          </p:cNvPicPr>
          <p:nvPr/>
        </p:nvPicPr>
        <p:blipFill>
          <a:blip r:embed="rId6" cstate="print"/>
          <a:srcRect t="21875" b="20833"/>
          <a:stretch>
            <a:fillRect/>
          </a:stretch>
        </p:blipFill>
        <p:spPr>
          <a:xfrm>
            <a:off x="5929322" y="4000504"/>
            <a:ext cx="2185992" cy="2640235"/>
          </a:xfrm>
          <a:prstGeom prst="rect">
            <a:avLst/>
          </a:prstGeom>
        </p:spPr>
      </p:pic>
      <p:pic>
        <p:nvPicPr>
          <p:cNvPr id="7" name="Рисунок 6" descr="Screenshot_20210514-092847_Gallery.jpg"/>
          <p:cNvPicPr>
            <a:picLocks noChangeAspect="1"/>
          </p:cNvPicPr>
          <p:nvPr/>
        </p:nvPicPr>
        <p:blipFill>
          <a:blip r:embed="rId7" cstate="print"/>
          <a:srcRect t="33333" b="33333"/>
          <a:stretch>
            <a:fillRect/>
          </a:stretch>
        </p:blipFill>
        <p:spPr>
          <a:xfrm>
            <a:off x="2285984" y="4071942"/>
            <a:ext cx="3471863" cy="2571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14480" y="0"/>
            <a:ext cx="5248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ОТКРЫТЫЕ ИТОГОВЫЕ ПОКАЗЫ НОД: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«ТИКО» КОНСТРУИРОВАНИЕ,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ЖИЗНЬ И БЫТ ДОНСКИХ КАЗАКОВ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lakatA3-scaled.jpg"/>
          <p:cNvPicPr>
            <a:picLocks noChangeAspect="1"/>
          </p:cNvPicPr>
          <p:nvPr/>
        </p:nvPicPr>
        <p:blipFill>
          <a:blip r:embed="rId2"/>
          <a:srcRect l="2519" t="10411" r="1774" b="5147"/>
          <a:stretch>
            <a:fillRect/>
          </a:stretch>
        </p:blipFill>
        <p:spPr>
          <a:xfrm>
            <a:off x="571472" y="1357298"/>
            <a:ext cx="8143932" cy="521497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715008" y="3214686"/>
            <a:ext cx="1000132" cy="285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643570" y="3143248"/>
            <a:ext cx="1197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Младший 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воспитатель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844" y="285728"/>
            <a:ext cx="880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ПРОФИЛАКТИЧЕСКИЕ МЕРОПРИЯТИЯ В НАШЕМ ДЕТСКОМ САДУ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НАПРАВЛЕННЫЕ НА ПРЕДУПРЕЖДЕНИЕ ЗАБОЛЕВАНИЯ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COVID-19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b08ad_38da0ca7_X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38690"/>
            <a:ext cx="1913321" cy="2119310"/>
          </a:xfrm>
          <a:prstGeom prst="rect">
            <a:avLst/>
          </a:prstGeom>
        </p:spPr>
      </p:pic>
      <p:pic>
        <p:nvPicPr>
          <p:cNvPr id="3" name="Рисунок 2" descr="435596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29520" y="214290"/>
            <a:ext cx="1498751" cy="18941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0841" y="500042"/>
            <a:ext cx="8929432" cy="57246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Цели и задачи на 2020-2021 учебный год: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обеспечение развития личности детей младшей группы в различных 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видах общения и деятельности  с учетом их возрастных, индивидуальных, 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психологических и физиологических особенностей;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создание условий для  развития ребенка, открывающих возможности для его 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позитивной социализации, личностного развития, развития инициативы и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творческих способностей на основе сотрудничества со взрослыми и сверстниками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соответствующим возрасту видам деятельности. 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     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втором полугодии, мы провели с детьми различные мероприятия, 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тематические недели, утренник, акции, развлечения и открытые показы 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непосредственно   образовательной деятельности.</a:t>
            </a:r>
          </a:p>
          <a:p>
            <a:pPr>
              <a:buFontTx/>
              <a:buChar char="-"/>
            </a:pPr>
            <a:endParaRPr lang="ru-RU" sz="1400" dirty="0" smtClean="0"/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b08ad_38da0ca7_X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4246777"/>
            <a:ext cx="2357422" cy="2611223"/>
          </a:xfrm>
          <a:prstGeom prst="rect">
            <a:avLst/>
          </a:prstGeom>
        </p:spPr>
      </p:pic>
      <p:pic>
        <p:nvPicPr>
          <p:cNvPr id="3" name="Рисунок 2" descr="435596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72199" y="0"/>
            <a:ext cx="1357322" cy="1715415"/>
          </a:xfrm>
          <a:prstGeom prst="rect">
            <a:avLst/>
          </a:prstGeom>
        </p:spPr>
      </p:pic>
      <p:pic>
        <p:nvPicPr>
          <p:cNvPr id="12" name="Рисунок 11" descr="Screenshot_20210514-091219_Photos.jpg"/>
          <p:cNvPicPr>
            <a:picLocks noChangeAspect="1"/>
          </p:cNvPicPr>
          <p:nvPr/>
        </p:nvPicPr>
        <p:blipFill>
          <a:blip r:embed="rId4"/>
          <a:srcRect t="36458" r="31481" b="33333"/>
          <a:stretch>
            <a:fillRect/>
          </a:stretch>
        </p:blipFill>
        <p:spPr>
          <a:xfrm>
            <a:off x="142844" y="214290"/>
            <a:ext cx="4083276" cy="4000528"/>
          </a:xfrm>
          <a:prstGeom prst="rect">
            <a:avLst/>
          </a:prstGeom>
        </p:spPr>
      </p:pic>
      <p:pic>
        <p:nvPicPr>
          <p:cNvPr id="13" name="Рисунок 12" descr="Screenshot_20210514-091226_Photos.jpg"/>
          <p:cNvPicPr>
            <a:picLocks noChangeAspect="1"/>
          </p:cNvPicPr>
          <p:nvPr/>
        </p:nvPicPr>
        <p:blipFill>
          <a:blip r:embed="rId5" cstate="print"/>
          <a:srcRect t="33333" b="33333"/>
          <a:stretch>
            <a:fillRect/>
          </a:stretch>
        </p:blipFill>
        <p:spPr>
          <a:xfrm>
            <a:off x="4286247" y="2857496"/>
            <a:ext cx="4725591" cy="37147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3438" y="1714488"/>
            <a:ext cx="41088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ЗИМНИЙ ДЕКАДНИК ПО ПДД.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ПРОСМОТР МУЛЬТФИЛЬМОВ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«ДОРОЖНЫЕ ЛОВУШКИ»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b08ad_38da0ca7_X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3786190"/>
            <a:ext cx="2321802" cy="2571768"/>
          </a:xfrm>
          <a:prstGeom prst="rect">
            <a:avLst/>
          </a:prstGeom>
        </p:spPr>
      </p:pic>
      <p:pic>
        <p:nvPicPr>
          <p:cNvPr id="3" name="Рисунок 2" descr="435596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29520" y="214290"/>
            <a:ext cx="1498751" cy="1894156"/>
          </a:xfrm>
          <a:prstGeom prst="rect">
            <a:avLst/>
          </a:prstGeom>
        </p:spPr>
      </p:pic>
      <p:pic>
        <p:nvPicPr>
          <p:cNvPr id="7" name="Рисунок 6" descr="Screenshot_20210514-091359_Photos.jpg"/>
          <p:cNvPicPr>
            <a:picLocks noChangeAspect="1"/>
          </p:cNvPicPr>
          <p:nvPr/>
        </p:nvPicPr>
        <p:blipFill>
          <a:blip r:embed="rId4" cstate="print"/>
          <a:srcRect l="8333" t="29167" r="12963" b="27083"/>
          <a:stretch>
            <a:fillRect/>
          </a:stretch>
        </p:blipFill>
        <p:spPr>
          <a:xfrm>
            <a:off x="214282" y="214290"/>
            <a:ext cx="2428892" cy="3000396"/>
          </a:xfrm>
          <a:prstGeom prst="rect">
            <a:avLst/>
          </a:prstGeom>
        </p:spPr>
      </p:pic>
      <p:pic>
        <p:nvPicPr>
          <p:cNvPr id="8" name="Рисунок 7" descr="Screenshot_20210514-091409_Photos.jpg"/>
          <p:cNvPicPr>
            <a:picLocks noChangeAspect="1"/>
          </p:cNvPicPr>
          <p:nvPr/>
        </p:nvPicPr>
        <p:blipFill>
          <a:blip r:embed="rId5" cstate="print"/>
          <a:srcRect l="8333" t="31250" b="20833"/>
          <a:stretch>
            <a:fillRect/>
          </a:stretch>
        </p:blipFill>
        <p:spPr>
          <a:xfrm>
            <a:off x="6000760" y="3357562"/>
            <a:ext cx="2828934" cy="3286148"/>
          </a:xfrm>
          <a:prstGeom prst="rect">
            <a:avLst/>
          </a:prstGeom>
        </p:spPr>
      </p:pic>
      <p:pic>
        <p:nvPicPr>
          <p:cNvPr id="9" name="Рисунок 8" descr="Screenshot_20210514-091429_Photos.jpg"/>
          <p:cNvPicPr>
            <a:picLocks noChangeAspect="1"/>
          </p:cNvPicPr>
          <p:nvPr/>
        </p:nvPicPr>
        <p:blipFill>
          <a:blip r:embed="rId6" cstate="print"/>
          <a:srcRect t="41667" r="6018" b="28125"/>
          <a:stretch>
            <a:fillRect/>
          </a:stretch>
        </p:blipFill>
        <p:spPr>
          <a:xfrm>
            <a:off x="3929058" y="357166"/>
            <a:ext cx="2900372" cy="2071702"/>
          </a:xfrm>
          <a:prstGeom prst="rect">
            <a:avLst/>
          </a:prstGeom>
        </p:spPr>
      </p:pic>
      <p:pic>
        <p:nvPicPr>
          <p:cNvPr id="10" name="Рисунок 9" descr="Screenshot_20210514-091448_Photos.jpg"/>
          <p:cNvPicPr>
            <a:picLocks noChangeAspect="1"/>
          </p:cNvPicPr>
          <p:nvPr/>
        </p:nvPicPr>
        <p:blipFill>
          <a:blip r:embed="rId7" cstate="print"/>
          <a:srcRect l="8333" t="28125" r="8333" b="20833"/>
          <a:stretch>
            <a:fillRect/>
          </a:stretch>
        </p:blipFill>
        <p:spPr>
          <a:xfrm>
            <a:off x="2857488" y="3357562"/>
            <a:ext cx="2361828" cy="32147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71802" y="2500306"/>
            <a:ext cx="55051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УЧАСТИЕ В АКЦИИ «ДОБРОЕ СЕРДЦЕ».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СБОР КОРМА БЕЗДОМНЫМ ЖИВОТНЫМ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b08ad_38da0ca7_X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3643314"/>
            <a:ext cx="2515285" cy="2786082"/>
          </a:xfrm>
          <a:prstGeom prst="rect">
            <a:avLst/>
          </a:prstGeom>
        </p:spPr>
      </p:pic>
      <p:pic>
        <p:nvPicPr>
          <p:cNvPr id="3" name="Рисунок 2" descr="435596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15206" y="785794"/>
            <a:ext cx="1498751" cy="1894156"/>
          </a:xfrm>
          <a:prstGeom prst="rect">
            <a:avLst/>
          </a:prstGeom>
        </p:spPr>
      </p:pic>
      <p:pic>
        <p:nvPicPr>
          <p:cNvPr id="8" name="Рисунок 7" descr="Screenshot_20210514-091513_Photos.jpg"/>
          <p:cNvPicPr>
            <a:picLocks noChangeAspect="1"/>
          </p:cNvPicPr>
          <p:nvPr/>
        </p:nvPicPr>
        <p:blipFill>
          <a:blip r:embed="rId4" cstate="print"/>
          <a:srcRect l="15278" t="22916" r="22222" b="34375"/>
          <a:stretch>
            <a:fillRect/>
          </a:stretch>
        </p:blipFill>
        <p:spPr>
          <a:xfrm>
            <a:off x="214282" y="214290"/>
            <a:ext cx="2143140" cy="3254398"/>
          </a:xfrm>
          <a:prstGeom prst="rect">
            <a:avLst/>
          </a:prstGeom>
        </p:spPr>
      </p:pic>
      <p:pic>
        <p:nvPicPr>
          <p:cNvPr id="9" name="Рисунок 8" descr="Screenshot_20210514-091527_Photos.jpg"/>
          <p:cNvPicPr>
            <a:picLocks noChangeAspect="1"/>
          </p:cNvPicPr>
          <p:nvPr/>
        </p:nvPicPr>
        <p:blipFill>
          <a:blip r:embed="rId5" cstate="print"/>
          <a:srcRect t="20833" r="15278" b="32292"/>
          <a:stretch>
            <a:fillRect/>
          </a:stretch>
        </p:blipFill>
        <p:spPr>
          <a:xfrm>
            <a:off x="6000760" y="2928934"/>
            <a:ext cx="2963236" cy="3643338"/>
          </a:xfrm>
          <a:prstGeom prst="rect">
            <a:avLst/>
          </a:prstGeom>
        </p:spPr>
      </p:pic>
      <p:pic>
        <p:nvPicPr>
          <p:cNvPr id="10" name="Рисунок 9" descr="Screenshot_20210514-091552_Photos.jpg"/>
          <p:cNvPicPr>
            <a:picLocks noChangeAspect="1"/>
          </p:cNvPicPr>
          <p:nvPr/>
        </p:nvPicPr>
        <p:blipFill>
          <a:blip r:embed="rId6" cstate="print"/>
          <a:srcRect l="12963" t="20833" r="22222" b="20833"/>
          <a:stretch>
            <a:fillRect/>
          </a:stretch>
        </p:blipFill>
        <p:spPr>
          <a:xfrm>
            <a:off x="3000364" y="1285860"/>
            <a:ext cx="2643206" cy="52864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57422" y="357166"/>
            <a:ext cx="5618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УЧАСТИЕ В АКЦИИ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«ДАРИТЕ КНИГИ С ЛЮБОВЬЮ К ДЕТЯМ»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b08ad_38da0ca7_X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4357694"/>
            <a:ext cx="1913321" cy="2119310"/>
          </a:xfrm>
          <a:prstGeom prst="rect">
            <a:avLst/>
          </a:prstGeom>
        </p:spPr>
      </p:pic>
      <p:pic>
        <p:nvPicPr>
          <p:cNvPr id="3" name="Рисунок 2" descr="435596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29520" y="214290"/>
            <a:ext cx="1498751" cy="1894156"/>
          </a:xfrm>
          <a:prstGeom prst="rect">
            <a:avLst/>
          </a:prstGeom>
        </p:spPr>
      </p:pic>
      <p:pic>
        <p:nvPicPr>
          <p:cNvPr id="10" name="Рисунок 9" descr="Screenshot_20210514-091609_Photos.jpg"/>
          <p:cNvPicPr>
            <a:picLocks noChangeAspect="1"/>
          </p:cNvPicPr>
          <p:nvPr/>
        </p:nvPicPr>
        <p:blipFill>
          <a:blip r:embed="rId4" cstate="print"/>
          <a:srcRect t="31250" b="28125"/>
          <a:stretch>
            <a:fillRect/>
          </a:stretch>
        </p:blipFill>
        <p:spPr>
          <a:xfrm>
            <a:off x="214282" y="214290"/>
            <a:ext cx="3086100" cy="2786082"/>
          </a:xfrm>
          <a:prstGeom prst="rect">
            <a:avLst/>
          </a:prstGeom>
        </p:spPr>
      </p:pic>
      <p:pic>
        <p:nvPicPr>
          <p:cNvPr id="11" name="Рисунок 10" descr="Screenshot_20210514-091622_Photos.jpg"/>
          <p:cNvPicPr>
            <a:picLocks noChangeAspect="1"/>
          </p:cNvPicPr>
          <p:nvPr/>
        </p:nvPicPr>
        <p:blipFill>
          <a:blip r:embed="rId5" cstate="print"/>
          <a:srcRect l="12963" t="21875" r="15278" b="20833"/>
          <a:stretch>
            <a:fillRect/>
          </a:stretch>
        </p:blipFill>
        <p:spPr>
          <a:xfrm>
            <a:off x="3428992" y="1928802"/>
            <a:ext cx="2214578" cy="3929090"/>
          </a:xfrm>
          <a:prstGeom prst="rect">
            <a:avLst/>
          </a:prstGeom>
        </p:spPr>
      </p:pic>
      <p:pic>
        <p:nvPicPr>
          <p:cNvPr id="12" name="Рисунок 11" descr="Screenshot_20210514-091632_Photos.jpg"/>
          <p:cNvPicPr>
            <a:picLocks noChangeAspect="1"/>
          </p:cNvPicPr>
          <p:nvPr/>
        </p:nvPicPr>
        <p:blipFill>
          <a:blip r:embed="rId6" cstate="print"/>
          <a:srcRect t="30208" b="20833"/>
          <a:stretch>
            <a:fillRect/>
          </a:stretch>
        </p:blipFill>
        <p:spPr>
          <a:xfrm>
            <a:off x="5857884" y="3357562"/>
            <a:ext cx="3086100" cy="33575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43306" y="1071546"/>
            <a:ext cx="39901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КОНСТРУИРОВАНИЕ «ТИКО»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282" y="3143248"/>
            <a:ext cx="30170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УЧИЛИСЬ СОБИРАТЬ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ОБЪЕМНЫЕ ФИГУРЫ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b08ad_38da0ca7_X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4572008"/>
            <a:ext cx="1913321" cy="2119310"/>
          </a:xfrm>
          <a:prstGeom prst="rect">
            <a:avLst/>
          </a:prstGeom>
        </p:spPr>
      </p:pic>
      <p:pic>
        <p:nvPicPr>
          <p:cNvPr id="3" name="Рисунок 2" descr="435596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00892" y="4714884"/>
            <a:ext cx="1498751" cy="1894156"/>
          </a:xfrm>
          <a:prstGeom prst="rect">
            <a:avLst/>
          </a:prstGeom>
        </p:spPr>
      </p:pic>
      <p:pic>
        <p:nvPicPr>
          <p:cNvPr id="10" name="Рисунок 9" descr="Screenshot_20210514-091657_Photos.jpg"/>
          <p:cNvPicPr>
            <a:picLocks noChangeAspect="1"/>
          </p:cNvPicPr>
          <p:nvPr/>
        </p:nvPicPr>
        <p:blipFill>
          <a:blip r:embed="rId4" cstate="print"/>
          <a:srcRect t="37500" b="33333"/>
          <a:stretch>
            <a:fillRect/>
          </a:stretch>
        </p:blipFill>
        <p:spPr>
          <a:xfrm>
            <a:off x="928662" y="214290"/>
            <a:ext cx="3416754" cy="2214578"/>
          </a:xfrm>
          <a:prstGeom prst="rect">
            <a:avLst/>
          </a:prstGeom>
        </p:spPr>
      </p:pic>
      <p:pic>
        <p:nvPicPr>
          <p:cNvPr id="11" name="Рисунок 10" descr="Screenshot_20210514-091710_Photos.jpg"/>
          <p:cNvPicPr>
            <a:picLocks noChangeAspect="1"/>
          </p:cNvPicPr>
          <p:nvPr/>
        </p:nvPicPr>
        <p:blipFill>
          <a:blip r:embed="rId5" cstate="print"/>
          <a:srcRect t="36458" b="34375"/>
          <a:stretch>
            <a:fillRect/>
          </a:stretch>
        </p:blipFill>
        <p:spPr>
          <a:xfrm>
            <a:off x="5715008" y="2571744"/>
            <a:ext cx="3086100" cy="2000264"/>
          </a:xfrm>
          <a:prstGeom prst="rect">
            <a:avLst/>
          </a:prstGeom>
        </p:spPr>
      </p:pic>
      <p:pic>
        <p:nvPicPr>
          <p:cNvPr id="12" name="Рисунок 11" descr="Screenshot_20210514-091738_Photos.jpg"/>
          <p:cNvPicPr>
            <a:picLocks noChangeAspect="1"/>
          </p:cNvPicPr>
          <p:nvPr/>
        </p:nvPicPr>
        <p:blipFill>
          <a:blip r:embed="rId6" cstate="print"/>
          <a:srcRect t="37500" b="34375"/>
          <a:stretch>
            <a:fillRect/>
          </a:stretch>
        </p:blipFill>
        <p:spPr>
          <a:xfrm>
            <a:off x="214282" y="2571744"/>
            <a:ext cx="3086100" cy="1928826"/>
          </a:xfrm>
          <a:prstGeom prst="rect">
            <a:avLst/>
          </a:prstGeom>
        </p:spPr>
      </p:pic>
      <p:pic>
        <p:nvPicPr>
          <p:cNvPr id="13" name="Рисунок 12" descr="Screenshot_20210514-091802_Photos.jpg"/>
          <p:cNvPicPr>
            <a:picLocks noChangeAspect="1"/>
          </p:cNvPicPr>
          <p:nvPr/>
        </p:nvPicPr>
        <p:blipFill>
          <a:blip r:embed="rId7" cstate="print"/>
          <a:srcRect t="34375" b="34375"/>
          <a:stretch>
            <a:fillRect/>
          </a:stretch>
        </p:blipFill>
        <p:spPr>
          <a:xfrm>
            <a:off x="5143504" y="285728"/>
            <a:ext cx="3086100" cy="2143140"/>
          </a:xfrm>
          <a:prstGeom prst="rect">
            <a:avLst/>
          </a:prstGeom>
        </p:spPr>
      </p:pic>
      <p:pic>
        <p:nvPicPr>
          <p:cNvPr id="14" name="Рисунок 13" descr="Screenshot_20210514-091817_Photos.jpg"/>
          <p:cNvPicPr>
            <a:picLocks noChangeAspect="1"/>
          </p:cNvPicPr>
          <p:nvPr/>
        </p:nvPicPr>
        <p:blipFill>
          <a:blip r:embed="rId8" cstate="print"/>
          <a:srcRect t="35417" b="34375"/>
          <a:stretch>
            <a:fillRect/>
          </a:stretch>
        </p:blipFill>
        <p:spPr>
          <a:xfrm>
            <a:off x="3071802" y="4786298"/>
            <a:ext cx="2928958" cy="19662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86116" y="3071810"/>
            <a:ext cx="25016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ПОЗДРАВЛЯЛИ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МАМ И ПАП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b08ad_38da0ca7_X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38690"/>
            <a:ext cx="1913321" cy="2119310"/>
          </a:xfrm>
          <a:prstGeom prst="rect">
            <a:avLst/>
          </a:prstGeom>
        </p:spPr>
      </p:pic>
      <p:pic>
        <p:nvPicPr>
          <p:cNvPr id="3" name="Рисунок 2" descr="435596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571472" y="214290"/>
            <a:ext cx="1229359" cy="1553692"/>
          </a:xfrm>
          <a:prstGeom prst="rect">
            <a:avLst/>
          </a:prstGeom>
        </p:spPr>
      </p:pic>
      <p:pic>
        <p:nvPicPr>
          <p:cNvPr id="12" name="Рисунок 11" descr="Screenshot_20210514-091939_Photos.jpg"/>
          <p:cNvPicPr>
            <a:picLocks noChangeAspect="1"/>
          </p:cNvPicPr>
          <p:nvPr/>
        </p:nvPicPr>
        <p:blipFill>
          <a:blip r:embed="rId4" cstate="print"/>
          <a:srcRect t="33333" b="33333"/>
          <a:stretch>
            <a:fillRect/>
          </a:stretch>
        </p:blipFill>
        <p:spPr>
          <a:xfrm>
            <a:off x="2500298" y="357166"/>
            <a:ext cx="3761184" cy="2786082"/>
          </a:xfrm>
          <a:prstGeom prst="rect">
            <a:avLst/>
          </a:prstGeom>
        </p:spPr>
      </p:pic>
      <p:pic>
        <p:nvPicPr>
          <p:cNvPr id="13" name="Рисунок 12" descr="Screenshot_20210514-092022_Photos.jpg"/>
          <p:cNvPicPr>
            <a:picLocks noChangeAspect="1"/>
          </p:cNvPicPr>
          <p:nvPr/>
        </p:nvPicPr>
        <p:blipFill>
          <a:blip r:embed="rId5" cstate="print"/>
          <a:srcRect l="12963" t="20833" r="10648" b="30208"/>
          <a:stretch>
            <a:fillRect/>
          </a:stretch>
        </p:blipFill>
        <p:spPr>
          <a:xfrm>
            <a:off x="6500826" y="3357562"/>
            <a:ext cx="2357454" cy="3357586"/>
          </a:xfrm>
          <a:prstGeom prst="rect">
            <a:avLst/>
          </a:prstGeom>
        </p:spPr>
      </p:pic>
      <p:pic>
        <p:nvPicPr>
          <p:cNvPr id="14" name="Рисунок 13" descr="Screenshot_20210514-092029_Photos.jpg"/>
          <p:cNvPicPr>
            <a:picLocks noChangeAspect="1"/>
          </p:cNvPicPr>
          <p:nvPr/>
        </p:nvPicPr>
        <p:blipFill>
          <a:blip r:embed="rId6" cstate="print"/>
          <a:srcRect t="20833" b="20833"/>
          <a:stretch>
            <a:fillRect/>
          </a:stretch>
        </p:blipFill>
        <p:spPr>
          <a:xfrm>
            <a:off x="2000232" y="4357694"/>
            <a:ext cx="1785950" cy="2315137"/>
          </a:xfrm>
          <a:prstGeom prst="rect">
            <a:avLst/>
          </a:prstGeom>
        </p:spPr>
      </p:pic>
      <p:pic>
        <p:nvPicPr>
          <p:cNvPr id="15" name="Рисунок 14" descr="Screenshot_20210514-092040_Photos.jpg"/>
          <p:cNvPicPr>
            <a:picLocks noChangeAspect="1"/>
          </p:cNvPicPr>
          <p:nvPr/>
        </p:nvPicPr>
        <p:blipFill>
          <a:blip r:embed="rId7" cstate="print"/>
          <a:srcRect l="10648" t="26041" b="20833"/>
          <a:stretch>
            <a:fillRect/>
          </a:stretch>
        </p:blipFill>
        <p:spPr>
          <a:xfrm>
            <a:off x="4357686" y="4143380"/>
            <a:ext cx="1928826" cy="2548459"/>
          </a:xfrm>
          <a:prstGeom prst="rect">
            <a:avLst/>
          </a:prstGeom>
        </p:spPr>
      </p:pic>
      <p:pic>
        <p:nvPicPr>
          <p:cNvPr id="16" name="Рисунок 15" descr="Screenshot_20210514-092050_Photos.jpg"/>
          <p:cNvPicPr>
            <a:picLocks noChangeAspect="1"/>
          </p:cNvPicPr>
          <p:nvPr/>
        </p:nvPicPr>
        <p:blipFill>
          <a:blip r:embed="rId8" cstate="print"/>
          <a:srcRect t="21875" r="19907" b="27083"/>
          <a:stretch>
            <a:fillRect/>
          </a:stretch>
        </p:blipFill>
        <p:spPr>
          <a:xfrm>
            <a:off x="6643702" y="285728"/>
            <a:ext cx="2071702" cy="2933926"/>
          </a:xfrm>
          <a:prstGeom prst="rect">
            <a:avLst/>
          </a:prstGeom>
        </p:spPr>
      </p:pic>
      <p:pic>
        <p:nvPicPr>
          <p:cNvPr id="17" name="Рисунок 16" descr="Screenshot_20210514-092149_Photos.jpg"/>
          <p:cNvPicPr>
            <a:picLocks noChangeAspect="1"/>
          </p:cNvPicPr>
          <p:nvPr/>
        </p:nvPicPr>
        <p:blipFill>
          <a:blip r:embed="rId9" cstate="print"/>
          <a:srcRect b="21875"/>
          <a:stretch>
            <a:fillRect/>
          </a:stretch>
        </p:blipFill>
        <p:spPr>
          <a:xfrm>
            <a:off x="285720" y="1857364"/>
            <a:ext cx="1614488" cy="28029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43108" y="3143248"/>
            <a:ext cx="4286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ГОТОВИЛИСЬ К 60 – ЛЕТИЮ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ПЕРВОГО ПОЛЕТА ЧЕЛОВЕКА В КОСМОС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b08ad_38da0ca7_X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38690"/>
            <a:ext cx="1913321" cy="2119310"/>
          </a:xfrm>
          <a:prstGeom prst="rect">
            <a:avLst/>
          </a:prstGeom>
        </p:spPr>
      </p:pic>
      <p:pic>
        <p:nvPicPr>
          <p:cNvPr id="3" name="Рисунок 2" descr="435596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43918" y="5214926"/>
            <a:ext cx="1300082" cy="1643074"/>
          </a:xfrm>
          <a:prstGeom prst="rect">
            <a:avLst/>
          </a:prstGeom>
        </p:spPr>
      </p:pic>
      <p:pic>
        <p:nvPicPr>
          <p:cNvPr id="10" name="Рисунок 9" descr="Screenshot_20210514-092204_Photos.jpg"/>
          <p:cNvPicPr>
            <a:picLocks noChangeAspect="1"/>
          </p:cNvPicPr>
          <p:nvPr/>
        </p:nvPicPr>
        <p:blipFill>
          <a:blip r:embed="rId4"/>
          <a:srcRect t="40196" b="40196"/>
          <a:stretch>
            <a:fillRect/>
          </a:stretch>
        </p:blipFill>
        <p:spPr>
          <a:xfrm>
            <a:off x="214282" y="214290"/>
            <a:ext cx="8643998" cy="3857652"/>
          </a:xfrm>
          <a:prstGeom prst="rect">
            <a:avLst/>
          </a:prstGeom>
        </p:spPr>
      </p:pic>
      <p:pic>
        <p:nvPicPr>
          <p:cNvPr id="11" name="Рисунок 10" descr="Screenshot_20210514-092215_Photos.jpg"/>
          <p:cNvPicPr>
            <a:picLocks noChangeAspect="1"/>
          </p:cNvPicPr>
          <p:nvPr/>
        </p:nvPicPr>
        <p:blipFill>
          <a:blip r:embed="rId5" cstate="print"/>
          <a:srcRect l="18982" t="32292" b="33285"/>
          <a:stretch>
            <a:fillRect/>
          </a:stretch>
        </p:blipFill>
        <p:spPr>
          <a:xfrm>
            <a:off x="2000232" y="4286256"/>
            <a:ext cx="2496798" cy="23574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0" y="4572008"/>
            <a:ext cx="3670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ПОСЕТИЛИ ВЫСТАВКУ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ДЕТСКИХ РАБОТ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 ДНЮ КОСМОНАВТИКИ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357</TotalTime>
  <Words>263</Words>
  <Application>Microsoft Office PowerPoint</Application>
  <PresentationFormat>Экран (4:3)</PresentationFormat>
  <Paragraphs>60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Calibri</vt:lpstr>
      <vt:lpstr>Franklin Gothic Book</vt:lpstr>
      <vt:lpstr>Franklin Gothic Medium</vt:lpstr>
      <vt:lpstr>Times New Roman</vt:lpstr>
      <vt:lpstr>Wingdings 2</vt:lpstr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Lenovo</dc:creator>
  <cp:lastModifiedBy>user</cp:lastModifiedBy>
  <cp:revision>28</cp:revision>
  <dcterms:created xsi:type="dcterms:W3CDTF">2021-01-19T14:52:56Z</dcterms:created>
  <dcterms:modified xsi:type="dcterms:W3CDTF">2021-06-11T12:41:19Z</dcterms:modified>
</cp:coreProperties>
</file>