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5" r:id="rId15"/>
    <p:sldId id="268" r:id="rId16"/>
    <p:sldId id="269" r:id="rId17"/>
    <p:sldId id="270" r:id="rId18"/>
    <p:sldId id="272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85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0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905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37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249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1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44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13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45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144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38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7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5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3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64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A92116A-F7C0-4416-B0A4-499D66F60ECE}" type="datetimeFigureOut">
              <a:rPr lang="ru-RU" smtClean="0"/>
              <a:t>02.06.2021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15EAA-C31C-40B3-835B-43B7394847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76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254FB-4922-493B-AB04-CE7A60037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1405" y="255494"/>
            <a:ext cx="7116568" cy="497541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4800" i="1" dirty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4800" i="1" dirty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sz="4800" i="1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en-US" sz="4800" i="1" dirty="0" smtClean="0">
                <a:solidFill>
                  <a:schemeClr val="accent2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Презентация </a:t>
            </a:r>
            <a: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для </a:t>
            </a: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родителей </a:t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группы раннего возраста  13 </a:t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r>
              <a:rPr kumimoji="0" lang="ru-RU" sz="4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«Карапузы»</a:t>
            </a: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75A6D8-042A-46D8-A5EB-A5832371D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8545551" y="5016053"/>
            <a:ext cx="3127513" cy="974035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Воспитатели: Молчанова Л.В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Пуха Н.Н.                     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64E8A-C2E0-47E5-869C-2A41626A4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7" y="3968805"/>
            <a:ext cx="7116568" cy="27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7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06CC6-B4D6-47E9-9DBD-150B203A4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44" y="183777"/>
            <a:ext cx="9502230" cy="1115717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</a:rPr>
              <a:t>Пришла весна – отворяй ворота . </a:t>
            </a:r>
            <a:r>
              <a:rPr lang="ru-RU" sz="3200" dirty="0" smtClean="0">
                <a:latin typeface="Cambria" panose="02040503050406030204" pitchFamily="18" charset="0"/>
              </a:rPr>
              <a:t/>
            </a:r>
            <a:br>
              <a:rPr lang="ru-RU" sz="3200" dirty="0" smtClean="0">
                <a:latin typeface="Cambria" panose="02040503050406030204" pitchFamily="18" charset="0"/>
              </a:rPr>
            </a:br>
            <a:r>
              <a:rPr lang="ru-RU" sz="3200" dirty="0" smtClean="0">
                <a:latin typeface="Cambria" panose="02040503050406030204" pitchFamily="18" charset="0"/>
              </a:rPr>
              <a:t>Широкая Масленица</a:t>
            </a:r>
            <a:endParaRPr lang="ru-RU" sz="3200" dirty="0">
              <a:latin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FC9FAA-7B55-49E5-B989-33E0382FF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2" y="1568435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0FFA9-6FB1-465B-AB48-3370B59D1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41" y="1568435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927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52D8F-4F8E-4D8F-A45C-9EE3443B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latin typeface="Cambria" panose="02040503050406030204" pitchFamily="18" charset="0"/>
              </a:rPr>
              <a:t>Весенний декадник по ПДД  </a:t>
            </a:r>
            <a:r>
              <a:rPr lang="ru-RU" sz="3200" dirty="0" smtClean="0">
                <a:latin typeface="Cambria" panose="02040503050406030204" pitchFamily="18" charset="0"/>
              </a:rPr>
              <a:t/>
            </a:r>
            <a:br>
              <a:rPr lang="ru-RU" sz="3200" dirty="0" smtClean="0">
                <a:latin typeface="Cambria" panose="02040503050406030204" pitchFamily="18" charset="0"/>
              </a:rPr>
            </a:br>
            <a:r>
              <a:rPr lang="ru-RU" sz="3200" dirty="0" smtClean="0">
                <a:latin typeface="Cambria" panose="02040503050406030204" pitchFamily="18" charset="0"/>
              </a:rPr>
              <a:t>«</a:t>
            </a:r>
            <a:r>
              <a:rPr lang="ru-RU" sz="3200" dirty="0">
                <a:latin typeface="Cambria" panose="02040503050406030204" pitchFamily="18" charset="0"/>
              </a:rPr>
              <a:t>Дорога дети»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673538-C9AC-4F32-BACF-EBF55E995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5" y="2231824"/>
            <a:ext cx="5078827" cy="380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FE8C47-6A54-472D-918F-48FC7392D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798" y="1311965"/>
            <a:ext cx="3723862" cy="4965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9A1D80-78DA-4955-9539-AA2372B14226}"/>
              </a:ext>
            </a:extLst>
          </p:cNvPr>
          <p:cNvSpPr/>
          <p:nvPr/>
        </p:nvSpPr>
        <p:spPr>
          <a:xfrm>
            <a:off x="5410461" y="1924451"/>
            <a:ext cx="2539418" cy="4423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Мы с ребятами научились переходить дорогу в положенном месте и выучили сигналы светофора</a:t>
            </a:r>
          </a:p>
        </p:txBody>
      </p:sp>
    </p:spTree>
    <p:extLst>
      <p:ext uri="{BB962C8B-B14F-4D97-AF65-F5344CB8AC3E}">
        <p14:creationId xmlns:p14="http://schemas.microsoft.com/office/powerpoint/2010/main" val="356438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44B05-9107-4C1D-9506-179968F4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767" y="332796"/>
            <a:ext cx="9404723" cy="1400530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</a:rPr>
              <a:t>Изучение костюмов казаков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D029A0-FBF6-4751-BB6C-D2E6B74AD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9" y="1345384"/>
            <a:ext cx="6746530" cy="505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140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144B0-E663-4AAB-B05A-74CF609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22" y="242047"/>
            <a:ext cx="10463727" cy="1225730"/>
          </a:xfrm>
        </p:spPr>
        <p:txBody>
          <a:bodyPr/>
          <a:lstStyle/>
          <a:p>
            <a:r>
              <a:rPr lang="ru-RU" sz="3600" dirty="0" smtClean="0">
                <a:latin typeface="Cambria" panose="02040503050406030204" pitchFamily="18" charset="0"/>
              </a:rPr>
              <a:t>АПРЕЛЬ:</a:t>
            </a:r>
            <a:r>
              <a:rPr lang="ru-RU" sz="3600" dirty="0">
                <a:latin typeface="Cambria" panose="02040503050406030204" pitchFamily="18" charset="0"/>
              </a:rPr>
              <a:t/>
            </a:r>
            <a:br>
              <a:rPr lang="ru-RU" sz="3600" dirty="0">
                <a:latin typeface="Cambria" panose="02040503050406030204" pitchFamily="18" charset="0"/>
              </a:rPr>
            </a:b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sz="3200" dirty="0">
                <a:latin typeface="Cambria" panose="02040503050406030204" pitchFamily="18" charset="0"/>
              </a:rPr>
              <a:t>День смеха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AA421D0-B306-4611-A8F9-7C17D0FE0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2" y="1759170"/>
            <a:ext cx="3273287" cy="436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5CA557-C15F-4AE3-BE2E-333623502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90" y="1726105"/>
            <a:ext cx="3273287" cy="4364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02C74E-57A2-4EAE-A64F-31E219055212}"/>
              </a:ext>
            </a:extLst>
          </p:cNvPr>
          <p:cNvSpPr/>
          <p:nvPr/>
        </p:nvSpPr>
        <p:spPr>
          <a:xfrm>
            <a:off x="4542019" y="1336853"/>
            <a:ext cx="3447738" cy="5142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</a:rPr>
              <a:t>День смеха мы отметили очень весело ! 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Мы </a:t>
            </a:r>
            <a:r>
              <a:rPr lang="ru-RU" sz="2400" b="1" dirty="0">
                <a:latin typeface="Cambria" panose="02040503050406030204" pitchFamily="18" charset="0"/>
              </a:rPr>
              <a:t>пускали мыльные пузыри и лопали их!</a:t>
            </a:r>
          </a:p>
        </p:txBody>
      </p:sp>
    </p:spTree>
    <p:extLst>
      <p:ext uri="{BB962C8B-B14F-4D97-AF65-F5344CB8AC3E}">
        <p14:creationId xmlns:p14="http://schemas.microsoft.com/office/powerpoint/2010/main" val="100564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43366-C359-4149-8280-571A3B31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542659"/>
            <a:ext cx="9404723" cy="1400530"/>
          </a:xfrm>
        </p:spPr>
        <p:txBody>
          <a:bodyPr/>
          <a:lstStyle/>
          <a:p>
            <a:pPr algn="ctr"/>
            <a:r>
              <a:rPr lang="ru-RU" sz="3600" dirty="0">
                <a:latin typeface="Cambria" panose="02040503050406030204" pitchFamily="18" charset="0"/>
              </a:rPr>
              <a:t>Всемирный день здоровья .</a:t>
            </a:r>
            <a:br>
              <a:rPr lang="ru-RU" sz="3600" dirty="0">
                <a:latin typeface="Cambria" panose="02040503050406030204" pitchFamily="18" charset="0"/>
              </a:rPr>
            </a:br>
            <a:r>
              <a:rPr lang="ru-RU" dirty="0"/>
              <a:t>  </a:t>
            </a:r>
            <a:r>
              <a:rPr lang="ru-RU" sz="2800" dirty="0">
                <a:latin typeface="Cambria" panose="02040503050406030204" pitchFamily="18" charset="0"/>
              </a:rPr>
              <a:t>Мы участвовали в флешмобе , </a:t>
            </a:r>
            <a:r>
              <a:rPr lang="ru-RU" sz="2800" dirty="0" smtClean="0">
                <a:latin typeface="Cambria" panose="02040503050406030204" pitchFamily="18" charset="0"/>
              </a:rPr>
              <a:t/>
            </a:r>
            <a:br>
              <a:rPr lang="ru-RU" sz="2800" dirty="0" smtClean="0">
                <a:latin typeface="Cambria" panose="02040503050406030204" pitchFamily="18" charset="0"/>
              </a:rPr>
            </a:br>
            <a:r>
              <a:rPr lang="ru-RU" sz="2800" dirty="0" smtClean="0">
                <a:latin typeface="Cambria" panose="02040503050406030204" pitchFamily="18" charset="0"/>
              </a:rPr>
              <a:t>играли </a:t>
            </a:r>
            <a:r>
              <a:rPr lang="ru-RU" sz="2800" dirty="0">
                <a:latin typeface="Cambria" panose="02040503050406030204" pitchFamily="18" charset="0"/>
              </a:rPr>
              <a:t>в доктора и учились правильно мыть </a:t>
            </a:r>
            <a:r>
              <a:rPr lang="ru-RU" sz="2800" dirty="0" smtClean="0">
                <a:latin typeface="Cambria" panose="02040503050406030204" pitchFamily="18" charset="0"/>
              </a:rPr>
              <a:t>руки.</a:t>
            </a:r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DE7A91-B54F-44C0-A49F-7EFA051F8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9" y="2695224"/>
            <a:ext cx="5204653" cy="3903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7896E-58DA-42C2-8581-93540DB4F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64" y="2695224"/>
            <a:ext cx="6016487" cy="390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9845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07807-6D30-41C1-9DA8-94B4B93B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5435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</a:rPr>
              <a:t>День космонавтики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4C4C0AF-CDE1-461B-B59B-E20E9BB1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34" y="1474963"/>
            <a:ext cx="4029338" cy="493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614FCF-0580-4E78-80AC-D6C112CD8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17" y="1524659"/>
            <a:ext cx="4029338" cy="4880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777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DF600F-3C1D-497B-86CC-DE217F5C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97" y="68267"/>
            <a:ext cx="9404723" cy="1400530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</a:rPr>
              <a:t>День земли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EEAA6-7576-4DAE-B8A4-993A110B0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98" y="2209521"/>
            <a:ext cx="5594348" cy="4195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D69C254-0273-4E84-BEDB-06F1BA709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6" y="2209520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0B36632-EBC9-4D9D-BBC6-F601F6121DA2}"/>
              </a:ext>
            </a:extLst>
          </p:cNvPr>
          <p:cNvSpPr/>
          <p:nvPr/>
        </p:nvSpPr>
        <p:spPr>
          <a:xfrm>
            <a:off x="649197" y="1071558"/>
            <a:ext cx="4870269" cy="794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День древонасаждения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8569A2-8AB1-4190-A6BC-9FCF3085BFC3}"/>
              </a:ext>
            </a:extLst>
          </p:cNvPr>
          <p:cNvSpPr/>
          <p:nvPr/>
        </p:nvSpPr>
        <p:spPr>
          <a:xfrm>
            <a:off x="6266329" y="1071558"/>
            <a:ext cx="5634317" cy="1057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</a:rPr>
              <a:t>Сбор </a:t>
            </a:r>
            <a:r>
              <a:rPr lang="ru-RU" sz="2400" b="1" dirty="0" smtClean="0">
                <a:latin typeface="Cambria" panose="02040503050406030204" pitchFamily="18" charset="0"/>
              </a:rPr>
              <a:t>батареек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Акция «Сдай </a:t>
            </a:r>
            <a:r>
              <a:rPr lang="ru-RU" sz="2400" b="1" dirty="0">
                <a:latin typeface="Cambria" panose="02040503050406030204" pitchFamily="18" charset="0"/>
              </a:rPr>
              <a:t>батарейку спаси природу </a:t>
            </a:r>
            <a:r>
              <a:rPr lang="ru-RU" sz="2400" b="1" dirty="0" smtClean="0">
                <a:latin typeface="Cambria" panose="02040503050406030204" pitchFamily="18" charset="0"/>
              </a:rPr>
              <a:t>Донского </a:t>
            </a:r>
            <a:r>
              <a:rPr lang="ru-RU" sz="2400" b="1" dirty="0">
                <a:latin typeface="Cambria" panose="02040503050406030204" pitchFamily="18" charset="0"/>
              </a:rPr>
              <a:t>края» </a:t>
            </a:r>
          </a:p>
        </p:txBody>
      </p:sp>
    </p:spTree>
    <p:extLst>
      <p:ext uri="{BB962C8B-B14F-4D97-AF65-F5344CB8AC3E}">
        <p14:creationId xmlns:p14="http://schemas.microsoft.com/office/powerpoint/2010/main" val="3413530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58369-5CE3-4A4A-BE50-E2B4682A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76992"/>
          </a:xfrm>
        </p:spPr>
        <p:txBody>
          <a:bodyPr/>
          <a:lstStyle/>
          <a:p>
            <a:pPr algn="ctr"/>
            <a:r>
              <a:rPr lang="ru-RU" sz="2800" dirty="0">
                <a:latin typeface="Cambria" panose="02040503050406030204" pitchFamily="18" charset="0"/>
              </a:rPr>
              <a:t>Экскурсии в мини - музей казачества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D2E8EC-D3CD-46FB-B52A-1561798BE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5" y="1129710"/>
            <a:ext cx="3956678" cy="5275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250984-663C-476E-A3E5-F9A2B89E8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59" y="1152983"/>
            <a:ext cx="3956679" cy="5275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850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547C5-2A67-4722-9C80-41C01C66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55058"/>
          </a:xfrm>
        </p:spPr>
        <p:txBody>
          <a:bodyPr/>
          <a:lstStyle/>
          <a:p>
            <a:r>
              <a:rPr lang="ru-RU" sz="3200" dirty="0" smtClean="0">
                <a:latin typeface="Cambria" panose="02040503050406030204" pitchFamily="18" charset="0"/>
              </a:rPr>
              <a:t>МАЙ</a:t>
            </a:r>
            <a:r>
              <a:rPr lang="ru-RU" dirty="0"/>
              <a:t/>
            </a:r>
            <a:br>
              <a:rPr lang="ru-RU" dirty="0"/>
            </a:br>
            <a:r>
              <a:rPr lang="ru-RU" sz="3200" dirty="0">
                <a:latin typeface="Cambria" panose="02040503050406030204" pitchFamily="18" charset="0"/>
              </a:rPr>
              <a:t>Победный май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FC01C8-A5E1-4459-8186-535F1CEB1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53248"/>
            <a:ext cx="3616522" cy="4822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3D968-30D4-4043-8334-5E99F6C67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16" y="1853248"/>
            <a:ext cx="6429373" cy="4822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158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D8A80-526D-4ABC-B3C1-BD3BAFFB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565" y="322730"/>
            <a:ext cx="8289269" cy="891370"/>
          </a:xfrm>
        </p:spPr>
        <p:txBody>
          <a:bodyPr/>
          <a:lstStyle/>
          <a:p>
            <a:pPr algn="ctr"/>
            <a:r>
              <a:rPr lang="ru-RU" sz="3200" dirty="0">
                <a:latin typeface="Cambria" panose="02040503050406030204" pitchFamily="18" charset="0"/>
              </a:rPr>
              <a:t>День Семьи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B50C1A-11A2-4840-AF8B-1B8CDC718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39" y="1214099"/>
            <a:ext cx="7228121" cy="542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382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99344-4BAC-40BF-B2CF-FFFADFE9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2192000" y="431358"/>
            <a:ext cx="106294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F15C9D-2D44-4A0B-9A43-261B86542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81" y="188260"/>
            <a:ext cx="10217390" cy="6306670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Уважаемые родители!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Вашему вниманию предоставляется отчетная презентация за последнее полугодие :</a:t>
            </a:r>
          </a:p>
          <a:p>
            <a:pPr marL="0" indent="0">
              <a:buNone/>
            </a:pPr>
            <a:r>
              <a:rPr lang="ru-RU" sz="2600" b="1" dirty="0">
                <a:latin typeface="Cambria" panose="02040503050406030204" pitchFamily="18" charset="0"/>
              </a:rPr>
              <a:t>Задачи  группы раннего возраста </a:t>
            </a:r>
            <a:r>
              <a:rPr lang="ru-RU" sz="2600" dirty="0">
                <a:latin typeface="Cambria" panose="02040503050406030204" pitchFamily="18" charset="0"/>
              </a:rPr>
              <a:t>: </a:t>
            </a:r>
          </a:p>
          <a:p>
            <a:pPr marL="457200" indent="-457200" algn="just">
              <a:buAutoNum type="arabicPeriod"/>
            </a:pPr>
            <a:r>
              <a:rPr lang="ru-RU" sz="2600" dirty="0">
                <a:latin typeface="Cambria" panose="02040503050406030204" pitchFamily="18" charset="0"/>
              </a:rPr>
              <a:t>Укреплять и сохранять здоровье детей. Воспитывать культурно – гигиенические навыки самообслуживания. Развивать основные движения, предупреждать утомление. Развивать восприятие, внимание, память детей.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latin typeface="Cambria" panose="02040503050406030204" pitchFamily="18" charset="0"/>
              </a:rPr>
              <a:t>Расширять </a:t>
            </a:r>
            <a:r>
              <a:rPr lang="ru-RU" sz="2600" dirty="0">
                <a:latin typeface="Cambria" panose="02040503050406030204" pitchFamily="18" charset="0"/>
              </a:rPr>
              <a:t>опыт ориентировки в окружающем, обогащать детей разнообразными сенсорными впечатлениями. 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latin typeface="Cambria" panose="02040503050406030204" pitchFamily="18" charset="0"/>
              </a:rPr>
              <a:t>Развивать </a:t>
            </a:r>
            <a:r>
              <a:rPr lang="ru-RU" sz="2600" dirty="0">
                <a:latin typeface="Cambria" panose="02040503050406030204" pitchFamily="18" charset="0"/>
              </a:rPr>
              <a:t>речь детей. Учить понимать речь взрослых без наглядного сопровождения. 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latin typeface="Cambria" panose="02040503050406030204" pitchFamily="18" charset="0"/>
              </a:rPr>
              <a:t>Формировать </a:t>
            </a:r>
            <a:r>
              <a:rPr lang="ru-RU" sz="2600" dirty="0">
                <a:latin typeface="Cambria" panose="02040503050406030204" pitchFamily="18" charset="0"/>
              </a:rPr>
              <a:t>предпосылки сюжетно – ролевой игры, развивать умение играть рядом, а затем и вместе со сверстниками.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31131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776E2F-0795-49FE-9A2D-DDB856270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341" y="0"/>
            <a:ext cx="10103369" cy="67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B761A-CFE1-4FD3-A092-73B07821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45" y="300317"/>
            <a:ext cx="9404723" cy="3752537"/>
          </a:xfrm>
        </p:spPr>
        <p:txBody>
          <a:bodyPr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Выражаем Вам огромную благодарность за помощь в </a:t>
            </a:r>
            <a: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облагораживании участка детского сада и помещения </a:t>
            </a: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группы, </a:t>
            </a:r>
            <a:b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за участие </a:t>
            </a:r>
            <a: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конкурсах, понимание </a:t>
            </a:r>
            <a: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и поддержку .  </a:t>
            </a:r>
            <a:b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С уважением, ваши  </a:t>
            </a: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воспитатели</a:t>
            </a:r>
            <a:b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Лиана </a:t>
            </a:r>
            <a:r>
              <a:rPr lang="ru-RU" sz="3200" dirty="0">
                <a:latin typeface="Cambria" panose="02040503050406030204" pitchFamily="18" charset="0"/>
                <a:cs typeface="Times New Roman" panose="02020603050405020304" pitchFamily="18" charset="0"/>
              </a:rPr>
              <a:t>Владимировна и Наталья Николаевна.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6F367-2084-4879-8363-E54E558A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393" y="3912761"/>
            <a:ext cx="711464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CD201-E16C-47CD-A669-8C3BE8D80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6" y="97231"/>
            <a:ext cx="11320602" cy="19591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dirty="0">
                <a:latin typeface="Cambria" panose="02040503050406030204" pitchFamily="18" charset="0"/>
                <a:ea typeface="Cambria" panose="02040503050406030204" pitchFamily="18" charset="0"/>
              </a:rPr>
              <a:t>ЯНВАРЬ: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AF4817-9616-4E42-919D-F3EC02206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2298479"/>
            <a:ext cx="5420138" cy="4326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9C13A-4236-4DD0-A201-6B7DEE930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2388"/>
            <a:ext cx="5724938" cy="856450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67AFEC-6E25-41E5-A860-FE275ED77BD6}"/>
              </a:ext>
            </a:extLst>
          </p:cNvPr>
          <p:cNvSpPr/>
          <p:nvPr/>
        </p:nvSpPr>
        <p:spPr>
          <a:xfrm>
            <a:off x="1130671" y="974687"/>
            <a:ext cx="3750611" cy="1224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Прощание</a:t>
            </a: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с новогодней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елкой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 Дед Морозом </a:t>
            </a:r>
            <a:endParaRPr lang="ru-RU" sz="2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6B9555-7C70-4BBC-B820-E63EBFCFD491}"/>
              </a:ext>
            </a:extLst>
          </p:cNvPr>
          <p:cNvSpPr/>
          <p:nvPr/>
        </p:nvSpPr>
        <p:spPr>
          <a:xfrm>
            <a:off x="7168761" y="974687"/>
            <a:ext cx="4392118" cy="1153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Ознакомление </a:t>
            </a:r>
            <a:endParaRPr lang="ru-RU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 Донским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краем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4086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0A2D0-AF85-46EC-96E6-0052580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23" y="1128745"/>
            <a:ext cx="3790979" cy="3671855"/>
          </a:xfrm>
        </p:spPr>
        <p:txBody>
          <a:bodyPr/>
          <a:lstStyle/>
          <a:p>
            <a:pPr algn="ctr"/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Проведение мероприятий на тему   </a:t>
            </a:r>
            <a:r>
              <a:rPr lang="ru-RU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«Зимний </a:t>
            </a:r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декадник по </a:t>
            </a:r>
            <a:r>
              <a:rPr lang="ru-RU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ПДД. Взаимное </a:t>
            </a:r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уважение на дорогах</a:t>
            </a:r>
            <a:r>
              <a:rPr lang="ru-RU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».</a:t>
            </a:r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Проведены беседы с детками об опасности на зимних </a:t>
            </a:r>
            <a:r>
              <a:rPr lang="ru-RU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дорогах.</a:t>
            </a:r>
            <a:endParaRPr lang="ru-RU" sz="28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5F00D3-04C6-4BE4-A135-D0A5CAD6B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749" y="557649"/>
            <a:ext cx="5542328" cy="12151483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1817299A-7909-4EDF-9976-6B9BB85A1F4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10049853" y="6248399"/>
            <a:ext cx="45719" cy="1568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10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44B9C-6C88-4C30-806A-C30EB802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96" y="237208"/>
            <a:ext cx="9370611" cy="1400530"/>
          </a:xfrm>
        </p:spPr>
        <p:txBody>
          <a:bodyPr/>
          <a:lstStyle/>
          <a:p>
            <a:r>
              <a:rPr lang="ru-RU" sz="3600" dirty="0" smtClean="0">
                <a:latin typeface="Cambria" panose="02040503050406030204" pitchFamily="18" charset="0"/>
              </a:rPr>
              <a:t>ФЕВРАЛЬ: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latin typeface="Cambria" panose="02040503050406030204" pitchFamily="18" charset="0"/>
              </a:rPr>
              <a:t>Акция «Доброе сердце»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D995422-F93E-4194-AE03-EAB848DFF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6" y="1667718"/>
            <a:ext cx="3417740" cy="4556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BC40D7-2DFA-4642-A16E-3EA33BE53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64" y="1667719"/>
            <a:ext cx="3417740" cy="4556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86197C-06B6-468F-A78A-63ED9FB18737}"/>
              </a:ext>
            </a:extLst>
          </p:cNvPr>
          <p:cNvSpPr/>
          <p:nvPr/>
        </p:nvSpPr>
        <p:spPr>
          <a:xfrm>
            <a:off x="3850036" y="1667718"/>
            <a:ext cx="4223381" cy="4043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</a:rPr>
              <a:t>Сбор корма для животных живущих на улице . 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Сотрудничество </a:t>
            </a:r>
            <a:r>
              <a:rPr lang="ru-RU" sz="2400" b="1" dirty="0">
                <a:latin typeface="Cambria" panose="02040503050406030204" pitchFamily="18" charset="0"/>
              </a:rPr>
              <a:t>с организацией волонтеров           « Делай добро</a:t>
            </a:r>
            <a:r>
              <a:rPr lang="ru-RU" sz="2400" b="1" dirty="0" smtClean="0">
                <a:latin typeface="Cambria" panose="02040503050406030204" pitchFamily="18" charset="0"/>
              </a:rPr>
              <a:t>». Ответственная </a:t>
            </a:r>
            <a:r>
              <a:rPr lang="ru-RU" sz="2400" b="1" dirty="0">
                <a:latin typeface="Cambria" panose="02040503050406030204" pitchFamily="18" charset="0"/>
              </a:rPr>
              <a:t>за сбор корма в нашем саду </a:t>
            </a:r>
            <a:r>
              <a:rPr lang="ru-RU" sz="2400" b="1" dirty="0" smtClean="0">
                <a:latin typeface="Cambria" panose="02040503050406030204" pitchFamily="18" charset="0"/>
              </a:rPr>
              <a:t>-  </a:t>
            </a:r>
            <a:r>
              <a:rPr lang="ru-RU" sz="2400" b="1" dirty="0">
                <a:latin typeface="Cambria" panose="02040503050406030204" pitchFamily="18" charset="0"/>
              </a:rPr>
              <a:t>Молчанова Л.В.</a:t>
            </a:r>
          </a:p>
        </p:txBody>
      </p:sp>
    </p:spTree>
    <p:extLst>
      <p:ext uri="{BB962C8B-B14F-4D97-AF65-F5344CB8AC3E}">
        <p14:creationId xmlns:p14="http://schemas.microsoft.com/office/powerpoint/2010/main" val="368014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A1EB9-DCED-4C1D-8811-432DF281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Неделя посвящённая  Дню Российской науки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E1500E9-DF28-4171-A898-F65F3DC3D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336095"/>
            <a:ext cx="3903074" cy="520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B9221-41EA-4477-992A-29D90E296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6" y="1336095"/>
            <a:ext cx="3903075" cy="5204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C80332-A033-4411-8E67-D5C35E3381B3}"/>
              </a:ext>
            </a:extLst>
          </p:cNvPr>
          <p:cNvSpPr/>
          <p:nvPr/>
        </p:nvSpPr>
        <p:spPr>
          <a:xfrm>
            <a:off x="4916774" y="1657464"/>
            <a:ext cx="2726043" cy="3347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</a:rPr>
              <a:t>Проведение опытов.  </a:t>
            </a:r>
            <a:endParaRPr lang="ru-RU" sz="24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latin typeface="Cambria" panose="02040503050406030204" pitchFamily="18" charset="0"/>
              </a:rPr>
              <a:t>Мы </a:t>
            </a:r>
            <a:r>
              <a:rPr lang="ru-RU" sz="2400" b="1" dirty="0">
                <a:latin typeface="Cambria" panose="02040503050406030204" pitchFamily="18" charset="0"/>
              </a:rPr>
              <a:t>изучали свойства снега .</a:t>
            </a:r>
          </a:p>
        </p:txBody>
      </p:sp>
    </p:spTree>
    <p:extLst>
      <p:ext uri="{BB962C8B-B14F-4D97-AF65-F5344CB8AC3E}">
        <p14:creationId xmlns:p14="http://schemas.microsoft.com/office/powerpoint/2010/main" val="2192020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4A5F5-4106-4BB6-8D8D-DF1B2DD99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01706"/>
            <a:ext cx="9404723" cy="833718"/>
          </a:xfrm>
        </p:spPr>
        <p:txBody>
          <a:bodyPr/>
          <a:lstStyle/>
          <a:p>
            <a:pPr algn="ctr"/>
            <a:r>
              <a:rPr lang="ru-RU" sz="2800" dirty="0">
                <a:latin typeface="Cambria" panose="02040503050406030204" pitchFamily="18" charset="0"/>
                <a:cs typeface="Times New Roman" panose="02020603050405020304" pitchFamily="18" charset="0"/>
              </a:rPr>
              <a:t>Ознакомление с Донским краем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858E84-4C78-4EB4-8ED2-B16FC9FE2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7" y="1159411"/>
            <a:ext cx="4473736" cy="549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27D5B4-A116-4E21-9DC3-FE6D0C0D7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71" y="1159410"/>
            <a:ext cx="6834252" cy="549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09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3C1A6-6C11-4BE6-BAF6-D631BAEF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15" y="452718"/>
            <a:ext cx="9404723" cy="821446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EBEBEB"/>
                </a:solidFill>
                <a:latin typeface="Cambria" panose="02040503050406030204" pitchFamily="18" charset="0"/>
              </a:rPr>
              <a:t>Проект </a:t>
            </a:r>
            <a:r>
              <a:rPr lang="ru-RU" sz="3200" dirty="0" smtClean="0">
                <a:solidFill>
                  <a:srgbClr val="EBEBEB"/>
                </a:solidFill>
                <a:latin typeface="Cambria" panose="02040503050406030204" pitchFamily="18" charset="0"/>
              </a:rPr>
              <a:t>«Защитники </a:t>
            </a:r>
            <a:r>
              <a:rPr lang="ru-RU" sz="3200" dirty="0">
                <a:solidFill>
                  <a:srgbClr val="EBEBEB"/>
                </a:solidFill>
                <a:latin typeface="Cambria" panose="02040503050406030204" pitchFamily="18" charset="0"/>
              </a:rPr>
              <a:t>Отечества»</a:t>
            </a:r>
            <a:br>
              <a:rPr lang="ru-RU" sz="3200" dirty="0">
                <a:solidFill>
                  <a:srgbClr val="EBEBEB"/>
                </a:solidFill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CF9796-2129-4542-A9D5-BD44426E8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8" y="1853248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E1D610-F6BD-44FE-A9FB-D457BB752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477" y="1853248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6502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AD235-97AF-434A-99CC-DBFF9C96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795807"/>
          </a:xfrm>
        </p:spPr>
        <p:txBody>
          <a:bodyPr/>
          <a:lstStyle/>
          <a:p>
            <a:r>
              <a:rPr lang="ru-RU" sz="3600" dirty="0" smtClean="0">
                <a:latin typeface="Cambria" panose="02040503050406030204" pitchFamily="18" charset="0"/>
              </a:rPr>
              <a:t>МАРТ: </a:t>
            </a:r>
            <a:r>
              <a:rPr lang="ru-RU" dirty="0">
                <a:latin typeface="Cambria" panose="02040503050406030204" pitchFamily="18" charset="0"/>
              </a:rPr>
              <a:t/>
            </a:r>
            <a:br>
              <a:rPr lang="ru-RU" dirty="0">
                <a:latin typeface="Cambria" panose="02040503050406030204" pitchFamily="18" charset="0"/>
              </a:rPr>
            </a:br>
            <a:r>
              <a:rPr lang="ru-RU" sz="2800" dirty="0">
                <a:latin typeface="Cambria" panose="02040503050406030204" pitchFamily="18" charset="0"/>
              </a:rPr>
              <a:t>Светлый праздник Женский день!</a:t>
            </a:r>
            <a:br>
              <a:rPr lang="ru-RU" sz="28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Для мам и бабушек нарисовали много </a:t>
            </a:r>
            <a:r>
              <a:rPr lang="ru-RU" sz="2400" dirty="0" smtClean="0">
                <a:latin typeface="Cambria" panose="02040503050406030204" pitchFamily="18" charset="0"/>
              </a:rPr>
              <a:t>рисунков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F8F4EC-3B15-4D46-8805-AECF8B4CD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5" y="2406102"/>
            <a:ext cx="5594349" cy="41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C40F44-CFD2-49AD-83F5-3F5EBA37B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8" y="2460274"/>
            <a:ext cx="5522120" cy="4141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80220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255</TotalTime>
  <Words>254</Words>
  <Application>Microsoft Office PowerPoint</Application>
  <PresentationFormat>Широкоэкранный</PresentationFormat>
  <Paragraphs>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Cambria</vt:lpstr>
      <vt:lpstr>Century Gothic</vt:lpstr>
      <vt:lpstr>Times New Roman</vt:lpstr>
      <vt:lpstr>Wingdings 3</vt:lpstr>
      <vt:lpstr>Ион</vt:lpstr>
      <vt:lpstr>          Презентация  для родителей     группы раннего возраста  13  «Карапузы» </vt:lpstr>
      <vt:lpstr>Презентация PowerPoint</vt:lpstr>
      <vt:lpstr>ЯНВАРЬ:</vt:lpstr>
      <vt:lpstr>Проведение мероприятий на тему   «Зимний декадник по ПДД. Взаимное уважение на дорогах».  Проведены беседы с детками об опасности на зимних дорогах.</vt:lpstr>
      <vt:lpstr>ФЕВРАЛЬ: Акция «Доброе сердце»</vt:lpstr>
      <vt:lpstr>Неделя посвящённая  Дню Российской науки </vt:lpstr>
      <vt:lpstr>Ознакомление с Донским краем</vt:lpstr>
      <vt:lpstr>Проект «Защитники Отечества» </vt:lpstr>
      <vt:lpstr>МАРТ:  Светлый праздник Женский день! Для мам и бабушек нарисовали много рисунков</vt:lpstr>
      <vt:lpstr>Пришла весна – отворяй ворота .  Широкая Масленица</vt:lpstr>
      <vt:lpstr>Весенний декадник по ПДД   «Дорога дети»</vt:lpstr>
      <vt:lpstr>Изучение костюмов казаков</vt:lpstr>
      <vt:lpstr>АПРЕЛЬ:  День смеха</vt:lpstr>
      <vt:lpstr>Всемирный день здоровья .   Мы участвовали в флешмобе ,  играли в доктора и учились правильно мыть руки.</vt:lpstr>
      <vt:lpstr>День космонавтики</vt:lpstr>
      <vt:lpstr>День земли </vt:lpstr>
      <vt:lpstr>Экскурсии в мини - музей казачества</vt:lpstr>
      <vt:lpstr>МАЙ Победный май </vt:lpstr>
      <vt:lpstr>День Семьи </vt:lpstr>
      <vt:lpstr>Презентация PowerPoint</vt:lpstr>
      <vt:lpstr>Уважаемые родители! Выражаем Вам огромную благодарность за помощь в облагораживании участка детского сада и помещения группы,  за участие в конкурсах, понимание и поддержку .   С уважением, ваши  воспитатели Лиана Владимировна и Наталья Николаевна.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родителей     группы раннего возраста  13  « Карапузы».</dc:title>
  <dc:creator>Наталья</dc:creator>
  <cp:lastModifiedBy>user</cp:lastModifiedBy>
  <cp:revision>26</cp:revision>
  <dcterms:created xsi:type="dcterms:W3CDTF">2021-05-18T14:35:59Z</dcterms:created>
  <dcterms:modified xsi:type="dcterms:W3CDTF">2021-06-02T04:58:30Z</dcterms:modified>
</cp:coreProperties>
</file>