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2.xml" ContentType="application/vnd.ms-office.chartstyl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56" r:id="rId2"/>
    <p:sldId id="260" r:id="rId3"/>
    <p:sldId id="257" r:id="rId4"/>
    <p:sldId id="258" r:id="rId5"/>
    <p:sldId id="265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A2-484E-B726-CB5BDFDD4D9D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1A2-484E-B726-CB5BDFDD4D9D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A2-484E-B726-CB5BDFDD4D9D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C0C-43A7-B691-33C717C37562}"/>
              </c:ext>
            </c:extLst>
          </c:dPt>
          <c:dLbls>
            <c:dLbl>
              <c:idx val="0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1A2-484E-B726-CB5BDFDD4D9D}"/>
                </c:ext>
              </c:extLst>
            </c:dLbl>
            <c:dLbl>
              <c:idx val="1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1A2-484E-B726-CB5BDFDD4D9D}"/>
                </c:ext>
              </c:extLst>
            </c:dLbl>
            <c:dLbl>
              <c:idx val="2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1A2-484E-B726-CB5BDFDD4D9D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низкий 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50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A2-484E-B726-CB5BDFDD4D9D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4.1870078740157392E-2"/>
          <c:y val="0.13727846469292918"/>
          <c:w val="0.95812992125984264"/>
          <c:h val="0.7024101552212205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Память</c:v>
                </c:pt>
                <c:pt idx="1">
                  <c:v>восприятин</c:v>
                </c:pt>
                <c:pt idx="2">
                  <c:v>зрительный синтез</c:v>
                </c:pt>
                <c:pt idx="3">
                  <c:v>мышление</c:v>
                </c:pt>
                <c:pt idx="4">
                  <c:v>наглядно действенное мышление</c:v>
                </c:pt>
                <c:pt idx="5">
                  <c:v>внимание</c:v>
                </c:pt>
                <c:pt idx="6">
                  <c:v>речь</c:v>
                </c:pt>
                <c:pt idx="7">
                  <c:v>воображение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45</c:v>
                </c:pt>
                <c:pt idx="1">
                  <c:v>55</c:v>
                </c:pt>
                <c:pt idx="2">
                  <c:v>30</c:v>
                </c:pt>
                <c:pt idx="3">
                  <c:v>60</c:v>
                </c:pt>
                <c:pt idx="4">
                  <c:v>35</c:v>
                </c:pt>
                <c:pt idx="5">
                  <c:v>40</c:v>
                </c:pt>
                <c:pt idx="6">
                  <c:v>19</c:v>
                </c:pt>
                <c:pt idx="7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AB-414C-9D8F-8C27C53D75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Память</c:v>
                </c:pt>
                <c:pt idx="1">
                  <c:v>восприятин</c:v>
                </c:pt>
                <c:pt idx="2">
                  <c:v>зрительный синтез</c:v>
                </c:pt>
                <c:pt idx="3">
                  <c:v>мышление</c:v>
                </c:pt>
                <c:pt idx="4">
                  <c:v>наглядно действенное мышление</c:v>
                </c:pt>
                <c:pt idx="5">
                  <c:v>внимание</c:v>
                </c:pt>
                <c:pt idx="6">
                  <c:v>речь</c:v>
                </c:pt>
                <c:pt idx="7">
                  <c:v>воображение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DAB-414C-9D8F-8C27C53D75E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Лист1!$A$2:$A$9</c:f>
              <c:strCache>
                <c:ptCount val="8"/>
                <c:pt idx="0">
                  <c:v>Память</c:v>
                </c:pt>
                <c:pt idx="1">
                  <c:v>восприятин</c:v>
                </c:pt>
                <c:pt idx="2">
                  <c:v>зрительный синтез</c:v>
                </c:pt>
                <c:pt idx="3">
                  <c:v>мышление</c:v>
                </c:pt>
                <c:pt idx="4">
                  <c:v>наглядно действенное мышление</c:v>
                </c:pt>
                <c:pt idx="5">
                  <c:v>внимание</c:v>
                </c:pt>
                <c:pt idx="6">
                  <c:v>речь</c:v>
                </c:pt>
                <c:pt idx="7">
                  <c:v>воображение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DAB-414C-9D8F-8C27C53D75E9}"/>
            </c:ext>
          </c:extLst>
        </c:ser>
        <c:gapWidth val="219"/>
        <c:axId val="75526144"/>
        <c:axId val="75527680"/>
      </c:barChart>
      <c:catAx>
        <c:axId val="755261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527680"/>
        <c:crosses val="autoZero"/>
        <c:auto val="1"/>
        <c:lblAlgn val="ctr"/>
        <c:lblOffset val="100"/>
      </c:catAx>
      <c:valAx>
        <c:axId val="755276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5261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9E7A-D6C9-47CF-8A6F-58DED139DA75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CF95-DF35-4FD7-A6C8-429E65DF0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6809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9E7A-D6C9-47CF-8A6F-58DED139DA75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CF95-DF35-4FD7-A6C8-429E65DF0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453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9E7A-D6C9-47CF-8A6F-58DED139DA75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CF95-DF35-4FD7-A6C8-429E65DF0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938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9E7A-D6C9-47CF-8A6F-58DED139DA75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CF95-DF35-4FD7-A6C8-429E65DF0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679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9E7A-D6C9-47CF-8A6F-58DED139DA75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CF95-DF35-4FD7-A6C8-429E65DF0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846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9E7A-D6C9-47CF-8A6F-58DED139DA75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CF95-DF35-4FD7-A6C8-429E65DF0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3163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9E7A-D6C9-47CF-8A6F-58DED139DA75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CF95-DF35-4FD7-A6C8-429E65DF0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056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9E7A-D6C9-47CF-8A6F-58DED139DA75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CF95-DF35-4FD7-A6C8-429E65DF0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352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9E7A-D6C9-47CF-8A6F-58DED139DA75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CF95-DF35-4FD7-A6C8-429E65DF0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1799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9E7A-D6C9-47CF-8A6F-58DED139DA75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CF95-DF35-4FD7-A6C8-429E65DF0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27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9E7A-D6C9-47CF-8A6F-58DED139DA75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CF95-DF35-4FD7-A6C8-429E65DF0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099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79E7A-D6C9-47CF-8A6F-58DED139DA75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7CF95-DF35-4FD7-A6C8-429E65DF0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558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2.goodfon.ru/original/1920x1408/d/57/fotoramka-deti-pozdravleni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312" y="-486611"/>
            <a:ext cx="12282311" cy="72430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9958" y="1540043"/>
            <a:ext cx="7170821" cy="280870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Impact" panose="020B0806030902050204" pitchFamily="34" charset="0"/>
              </a:rPr>
              <a:t>Итоги работы педагога – психолога</a:t>
            </a:r>
            <a:br>
              <a:rPr lang="ru-RU" sz="3200" dirty="0" smtClean="0">
                <a:latin typeface="Impact" panose="020B0806030902050204" pitchFamily="34" charset="0"/>
              </a:rPr>
            </a:br>
            <a:r>
              <a:rPr lang="ru-RU" sz="3200" dirty="0" smtClean="0">
                <a:latin typeface="Impact" panose="020B0806030902050204" pitchFamily="34" charset="0"/>
              </a:rPr>
              <a:t>за первое полугодие </a:t>
            </a:r>
            <a:br>
              <a:rPr lang="ru-RU" sz="3200" dirty="0" smtClean="0">
                <a:latin typeface="Impact" panose="020B0806030902050204" pitchFamily="34" charset="0"/>
              </a:rPr>
            </a:br>
            <a:r>
              <a:rPr lang="ru-RU" sz="3200" dirty="0" smtClean="0">
                <a:latin typeface="Impact" panose="020B0806030902050204" pitchFamily="34" charset="0"/>
              </a:rPr>
              <a:t> 2020 – 2021 учебного года</a:t>
            </a:r>
            <a:endParaRPr lang="ru-RU" sz="3200" dirty="0"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6178" y="5655733"/>
            <a:ext cx="2023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Педагог</a:t>
            </a:r>
            <a:r>
              <a:rPr lang="ru-RU" sz="1600" dirty="0" smtClean="0"/>
              <a:t> – психолог</a:t>
            </a:r>
          </a:p>
          <a:p>
            <a:r>
              <a:rPr lang="ru-RU" sz="1600" dirty="0" smtClean="0"/>
              <a:t>Шевченко Е.И.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138788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g-fotki.yandex.ru/get/50666/304692811.4/0_19a506_c06d11e2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89158" y="1688124"/>
            <a:ext cx="5760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Итоги адаптации детей раннего возраста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ЛЕГКАЯ СТЕПЕНЬ АДАПТАЦИИ   28 -    97%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СРЕДНЯЯ СТЕПЕНЬ АДАПТАЦИИ  1  -    3%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ТЯЖЕЛАЯ СТЕПЕНЬ АДАПТАЦИИ   0   -   0%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8140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achalo4ka.ru/wp-content/uploads/2014/05/veselyie-rebyata-shablon-prevyu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564"/>
            <a:ext cx="12192000" cy="71489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Анализ результатов диагностики</a:t>
            </a:r>
            <a:br>
              <a:rPr lang="ru-RU" sz="2800" dirty="0" smtClean="0">
                <a:latin typeface="Arial Black" panose="020B0A04020102020204" pitchFamily="34" charset="0"/>
              </a:rPr>
            </a:br>
            <a:r>
              <a:rPr lang="ru-RU" sz="2800" dirty="0" smtClean="0">
                <a:latin typeface="Arial Black" panose="020B0A04020102020204" pitchFamily="34" charset="0"/>
              </a:rPr>
              <a:t>на начало года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01311560"/>
              </p:ext>
            </p:extLst>
          </p:nvPr>
        </p:nvGraphicFramePr>
        <p:xfrm>
          <a:off x="720969" y="1477282"/>
          <a:ext cx="10761617" cy="477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96642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Impact" panose="020B0806030902050204" pitchFamily="34" charset="0"/>
              </a:rPr>
              <a:t>Анализ разделов</a:t>
            </a:r>
            <a:endParaRPr lang="ru-RU" sz="3600" dirty="0">
              <a:latin typeface="Impact" panose="020B080603090205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781869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04613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201023_1406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125" y="164124"/>
            <a:ext cx="4384429" cy="3100336"/>
          </a:xfrm>
          <a:prstGeom prst="rect">
            <a:avLst/>
          </a:prstGeom>
        </p:spPr>
      </p:pic>
      <p:pic>
        <p:nvPicPr>
          <p:cNvPr id="9" name="Рисунок 8" descr="IMG-20200904-WA0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5908" y="161507"/>
            <a:ext cx="4818184" cy="2992367"/>
          </a:xfrm>
          <a:prstGeom prst="rect">
            <a:avLst/>
          </a:prstGeom>
        </p:spPr>
      </p:pic>
      <p:pic>
        <p:nvPicPr>
          <p:cNvPr id="12" name="Рисунок 11" descr="IMG_90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69014" y="3524765"/>
            <a:ext cx="4923693" cy="3192558"/>
          </a:xfrm>
          <a:prstGeom prst="rect">
            <a:avLst/>
          </a:prstGeom>
        </p:spPr>
      </p:pic>
      <p:pic>
        <p:nvPicPr>
          <p:cNvPr id="14" name="Рисунок 13" descr="IMG-20201109-WA00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7569" y="3443653"/>
            <a:ext cx="4419600" cy="31916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25107" y="3212122"/>
            <a:ext cx="2639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Участие в мероприятиях</a:t>
            </a:r>
          </a:p>
          <a:p>
            <a:r>
              <a:rPr lang="ru-RU" b="1" dirty="0" smtClean="0"/>
              <a:t>Детского сада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7" y="1016000"/>
            <a:ext cx="3389892" cy="259483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1" y="4017110"/>
            <a:ext cx="3476978" cy="248919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0" y="1016000"/>
            <a:ext cx="3476979" cy="259483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7" y="4008424"/>
            <a:ext cx="3471333" cy="256822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14" y="2286000"/>
            <a:ext cx="3556000" cy="291011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72000" y="636194"/>
            <a:ext cx="36914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Родительские  собрания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2169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7" y="1097280"/>
            <a:ext cx="3409267" cy="227471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59" y="1247422"/>
            <a:ext cx="3320870" cy="241017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5" y="3884859"/>
            <a:ext cx="3431904" cy="261692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59" y="4088673"/>
            <a:ext cx="3320870" cy="261692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32738" y="2582090"/>
            <a:ext cx="4278924" cy="299139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4376057" y="1097280"/>
            <a:ext cx="3239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РОДИТЕЛЬСКИЙ КЛУБ</a:t>
            </a:r>
          </a:p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«БОЛЬШИЕ КАРАПУШКИ»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0267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1341" y="3102931"/>
            <a:ext cx="2491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Мои достижения</a:t>
            </a:r>
            <a:endParaRPr lang="ru-RU" sz="2400" b="1" dirty="0"/>
          </a:p>
        </p:txBody>
      </p:sp>
      <p:pic>
        <p:nvPicPr>
          <p:cNvPr id="3" name="Рисунок 2" descr="Распечатать Наградные материалы Всероссийского творческого конкурса «Дорога без опасностей»_page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8197" y="3785359"/>
            <a:ext cx="3879335" cy="2744730"/>
          </a:xfrm>
          <a:prstGeom prst="rect">
            <a:avLst/>
          </a:prstGeom>
        </p:spPr>
      </p:pic>
      <p:pic>
        <p:nvPicPr>
          <p:cNvPr id="4" name="Рисунок 3" descr="Наградные материалы Всероссийского творческого конкурса «Милая, любимая, самая красивая» (1)_page-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7642" y="765015"/>
            <a:ext cx="3671441" cy="5189128"/>
          </a:xfrm>
          <a:prstGeom prst="rect">
            <a:avLst/>
          </a:prstGeom>
        </p:spPr>
      </p:pic>
      <p:pic>
        <p:nvPicPr>
          <p:cNvPr id="5" name="Рисунок 4" descr="Наградные материалы Всероссийского творческого конкурса «Доброе братство – лучшее богатство»_page-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632" y="788460"/>
            <a:ext cx="3563815" cy="5037012"/>
          </a:xfrm>
          <a:prstGeom prst="rect">
            <a:avLst/>
          </a:prstGeom>
        </p:spPr>
      </p:pic>
      <p:pic>
        <p:nvPicPr>
          <p:cNvPr id="6" name="Рисунок 5" descr="null_page-0001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11188" y="221957"/>
            <a:ext cx="3026538" cy="28478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64</Words>
  <Application>Microsoft Office PowerPoint</Application>
  <PresentationFormat>Произвольный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Итоги работы педагога – психолога за первое полугодие   2020 – 2021 учебного года</vt:lpstr>
      <vt:lpstr>Слайд 2</vt:lpstr>
      <vt:lpstr>Анализ результатов диагностики на начало года</vt:lpstr>
      <vt:lpstr>Анализ разделов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TEMP</cp:lastModifiedBy>
  <cp:revision>37</cp:revision>
  <dcterms:created xsi:type="dcterms:W3CDTF">2020-10-21T11:51:58Z</dcterms:created>
  <dcterms:modified xsi:type="dcterms:W3CDTF">2021-01-19T12:53:27Z</dcterms:modified>
</cp:coreProperties>
</file>