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7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5" autoAdjust="0"/>
  </p:normalViewPr>
  <p:slideViewPr>
    <p:cSldViewPr>
      <p:cViewPr>
        <p:scale>
          <a:sx n="95" d="100"/>
          <a:sy n="95" d="100"/>
        </p:scale>
        <p:origin x="-66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ДС «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366301"/>
            <a:ext cx="731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группа №7 «Совята»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085184"/>
            <a:ext cx="25506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Фреер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Ю.А.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Задёра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Profile\Downloads\20201103_11373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032448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272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Profile\Downloads\20201106_115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960440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476672"/>
            <a:ext cx="283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Осенний декадник по ПДД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rofile\Downloads\20201116_121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572000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212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карапушек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D:\Profile\Downloads\20201119_10465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176464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188640"/>
            <a:ext cx="207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дошколята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Profile\Downloads\20201127_15472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48472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ofile\Downloads\20201208_07191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32448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764704"/>
            <a:ext cx="295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неизвестного солдата!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Profile\Downloads\f30f8674-5ff2-42a5-9747-7bc777f7081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960440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Покорми зимующих птиц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D:\Profile\Downloads\1608015632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4734525" cy="4507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rofile\Downloads\55d8bf4f-6e90-4d9b-9529-5862c27bb53c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88432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24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героев отечества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D:\Profile\Downloads\159712714353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464496" cy="4896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548680"/>
            <a:ext cx="376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Безопасность  «Обращение с огнем»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rofile\Downloads\1609147237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нам приходит Новый год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филактика-коронавир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048672" cy="626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1536806"/>
            <a:ext cx="73448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Цель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реализуемая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обеспечить развитие личности  детей старшей группы в различных видах общения и деятельности с учётом их возрастных, индивидуальных, психологических  и физиологических особенностей.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создать условия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тематическим неделям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 проделанной работе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Profile\Downloads\20200902_0839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3456384"/>
          </a:xfrm>
          <a:prstGeom prst="rect">
            <a:avLst/>
          </a:prstGeom>
          <a:noFill/>
        </p:spPr>
      </p:pic>
      <p:pic>
        <p:nvPicPr>
          <p:cNvPr id="7170" name="Picture 2" descr="D:\Profile\Downloads\20200907_11353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9604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Profile\Downloads\20200909_09350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5"/>
            <a:ext cx="3312368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 дети ПДД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Profile\Downloads\20200918_10464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960440" cy="5117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692696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Карапушки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здравствуйте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Profile\Downloads\20200925_07041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888432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7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Profile\Downloads\20201002_08341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960440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48680"/>
            <a:ext cx="232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пожилых людей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Profile\Downloads\20201008_16092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320480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Неделя экологии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Profile\Downloads\20201015_11225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176464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332656"/>
            <a:ext cx="265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Profile\Downloads\20201016_0947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056784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Волшебные листья для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Карапушек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file\Downloads\20201023_07354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104456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16632"/>
            <a:ext cx="332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с Донским краем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Profile\Downloads\IMG-20200918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572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156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79188915636</cp:lastModifiedBy>
  <cp:revision>20</cp:revision>
  <dcterms:created xsi:type="dcterms:W3CDTF">2021-01-18T04:50:31Z</dcterms:created>
  <dcterms:modified xsi:type="dcterms:W3CDTF">2021-01-18T08:49:22Z</dcterms:modified>
</cp:coreProperties>
</file>