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6" r:id="rId16"/>
    <p:sldId id="273" r:id="rId17"/>
    <p:sldId id="274" r:id="rId18"/>
    <p:sldId id="275" r:id="rId19"/>
    <p:sldId id="27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92" d="100"/>
          <a:sy n="92" d="100"/>
        </p:scale>
        <p:origin x="-19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8056" y="193545"/>
            <a:ext cx="9273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Группа № 3              «Теремок»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3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24" y="19548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Проект «Осень, осень - в гости просим»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2" y="3106736"/>
            <a:ext cx="3055146" cy="2036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9" y="3161735"/>
            <a:ext cx="3055146" cy="2036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47338"/>
            <a:ext cx="3055146" cy="20367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1817"/>
            <a:ext cx="3055146" cy="20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Gabriola" panose="04040605051002020D02" pitchFamily="82" charset="0"/>
              </a:rPr>
              <a:t>Я и мои друзья (</a:t>
            </a:r>
            <a:r>
              <a:rPr lang="ru-RU" sz="4400" b="1" dirty="0" err="1">
                <a:solidFill>
                  <a:srgbClr val="00B050"/>
                </a:solidFill>
                <a:latin typeface="Gabriola" panose="04040605051002020D02" pitchFamily="82" charset="0"/>
              </a:rPr>
              <a:t>этнотолерантность</a:t>
            </a:r>
            <a:r>
              <a:rPr lang="ru-RU" sz="4400" b="1" dirty="0">
                <a:solidFill>
                  <a:srgbClr val="00B050"/>
                </a:solidFill>
                <a:latin typeface="Gabriola" panose="04040605051002020D02" pitchFamily="82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923616"/>
            <a:ext cx="4464496" cy="2511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236"/>
            <a:ext cx="42244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950" y="123478"/>
            <a:ext cx="6604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Gabriola" panose="04040605051002020D02" pitchFamily="82" charset="0"/>
              </a:rPr>
              <a:t>Акция по ПДД «Безопасная дорога»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3847" r="18559"/>
          <a:stretch/>
        </p:blipFill>
        <p:spPr>
          <a:xfrm>
            <a:off x="755576" y="782617"/>
            <a:ext cx="3813069" cy="2218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r="5165"/>
          <a:stretch/>
        </p:blipFill>
        <p:spPr>
          <a:xfrm>
            <a:off x="4716016" y="787342"/>
            <a:ext cx="4128644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16623"/>
          <a:stretch/>
        </p:blipFill>
        <p:spPr>
          <a:xfrm>
            <a:off x="4716016" y="3188256"/>
            <a:ext cx="4128644" cy="196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17690"/>
          <a:stretch/>
        </p:blipFill>
        <p:spPr>
          <a:xfrm>
            <a:off x="755576" y="3043576"/>
            <a:ext cx="3834192" cy="2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92" y="0"/>
            <a:ext cx="885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Gabriola" panose="04040605051002020D02" pitchFamily="82" charset="0"/>
              </a:rPr>
              <a:t>Ознакомление с Донским </a:t>
            </a:r>
            <a:r>
              <a:rPr lang="ru-RU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краем.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Открытое занятие «В гостях у казачки Дарьи»</a:t>
            </a:r>
            <a:endParaRPr lang="ru-RU" sz="2800" b="1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42" y="987574"/>
            <a:ext cx="4572000" cy="2571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6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23478"/>
            <a:ext cx="57278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Gabriola" panose="04040605051002020D02" pitchFamily="82" charset="0"/>
              </a:rPr>
              <a:t>«День </a:t>
            </a:r>
            <a:r>
              <a:rPr lang="ru-RU" sz="5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матери - казачки»</a:t>
            </a:r>
            <a:endParaRPr lang="ru-RU" sz="54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46807"/>
            <a:ext cx="3735121" cy="2101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7813"/>
            <a:ext cx="3995936" cy="1974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7814"/>
            <a:ext cx="3744417" cy="19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1470"/>
            <a:ext cx="41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Gabriola" panose="04040605051002020D02" pitchFamily="82" charset="0"/>
              </a:rPr>
              <a:t>«Декада инвалидов»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1131590"/>
            <a:ext cx="4414728" cy="3307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1"/>
          <a:stretch/>
        </p:blipFill>
        <p:spPr>
          <a:xfrm>
            <a:off x="4700132" y="1829445"/>
            <a:ext cx="4458288" cy="33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3478"/>
            <a:ext cx="8361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Gabriola" panose="04040605051002020D02" pitchFamily="82" charset="0"/>
              </a:rPr>
              <a:t>Акция «Птицы — наши друзья. Помоги другу!»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" y="2904031"/>
            <a:ext cx="3981280" cy="2239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11153"/>
            <a:ext cx="3600400" cy="20252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1336"/>
            <a:ext cx="3816424" cy="2146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00" y="7849874"/>
            <a:ext cx="2922000" cy="16436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36" y="904708"/>
            <a:ext cx="3672408" cy="20657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00" y="8149874"/>
            <a:ext cx="2922000" cy="16436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0" y="8299874"/>
            <a:ext cx="2922000" cy="16436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000" y="8449874"/>
            <a:ext cx="2922000" cy="16436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00" y="8599874"/>
            <a:ext cx="2922000" cy="16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«К нам приходит Новый год!»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75806"/>
            <a:ext cx="4139952" cy="2067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12658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9542"/>
            <a:ext cx="3168352" cy="213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2852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026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Ознакомление с Донским краем  «Город и Новый год»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01" y="2741321"/>
            <a:ext cx="3931929" cy="2211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46331"/>
            <a:ext cx="3724427" cy="209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" y="616284"/>
            <a:ext cx="3702373" cy="20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147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Мы продолжаем работать в условиях пандемии </a:t>
            </a:r>
            <a:r>
              <a:rPr lang="ru-RU" sz="32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коронавируса</a:t>
            </a:r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и снова обращаем Ваше внимание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на необходимость соблюдения мер защиты и профилактики!!</a:t>
            </a:r>
            <a:endParaRPr lang="ru-RU" sz="32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390"/>
            <a:ext cx="7992888" cy="34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424" y="0"/>
            <a:ext cx="925252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программы: </a:t>
            </a:r>
          </a:p>
          <a:p>
            <a:pPr algn="ctr"/>
            <a:r>
              <a:rPr lang="ru-RU" sz="40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создать </a:t>
            </a:r>
            <a:r>
              <a:rPr lang="ru-RU" sz="4000" b="1" cap="none" spc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каждому ребенку в детском саду возможность для развития способностей, широкого взаимодействия с миром, активного </a:t>
            </a:r>
            <a:r>
              <a:rPr lang="ru-RU" sz="4000" b="1" cap="none" spc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практикования</a:t>
            </a:r>
            <a:r>
              <a:rPr lang="ru-RU" sz="4000" b="1" cap="none" spc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разных видах деятельности, творческой самореализации.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1765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77" y="197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Для интересного времяпрепровождения в детском саду  и успешного развития детей коллективом детского сада был разработан план тематических недель: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12685"/>
              </p:ext>
            </p:extLst>
          </p:nvPr>
        </p:nvGraphicFramePr>
        <p:xfrm>
          <a:off x="203889" y="858517"/>
          <a:ext cx="8784976" cy="3874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4912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Сентябрь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Октябрь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Ноябрь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Декабрь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32519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День знаний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Акция «Внимание, дети!» ( Безопасность дорожного движения)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Ознакомление с Донским краем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День дошкольного работника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«Ко дню пожилого человека»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Неделя экологического просвещения и бережного отношения к природе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Проект «Осень, осень - в гости просим»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Я и мои друзья (</a:t>
                      </a:r>
                      <a:r>
                        <a:rPr lang="ru-RU" sz="1800" b="1" dirty="0" err="1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этнотолерантность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)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Gabriola" panose="04040605051002020D02" pitchFamily="82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Акция по ПДД «Безопасная дорога»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Ознакомление с донским краем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«День матери»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«Декада инвалидов»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«День героев Отечества»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Акция «Птицы — наши друзья. Помоги другу!»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Проект «К нам приходит Новый год!»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Gabriola" panose="04040605051002020D02" pitchFamily="82" charset="0"/>
                        </a:rPr>
                        <a:t>Ознакомление с Донским краем  «Город и Новый год»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6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B050"/>
                </a:solidFill>
                <a:latin typeface="Gabriola" panose="04040605051002020D02" pitchFamily="82" charset="0"/>
              </a:rPr>
              <a:t>День знаний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/>
          <a:stretch/>
        </p:blipFill>
        <p:spPr>
          <a:xfrm>
            <a:off x="4581832" y="1323439"/>
            <a:ext cx="4562168" cy="3048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7"/>
          <a:stretch/>
        </p:blipFill>
        <p:spPr>
          <a:xfrm>
            <a:off x="22009" y="2202905"/>
            <a:ext cx="4349080" cy="29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23478"/>
            <a:ext cx="9036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Gabriola" panose="04040605051002020D02" pitchFamily="82" charset="0"/>
              </a:rPr>
              <a:t>Акция «Внимание, дети!» ( Безопасность дорожного движения)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46" y="985252"/>
            <a:ext cx="4740654" cy="2666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6" r="27728"/>
          <a:stretch/>
        </p:blipFill>
        <p:spPr>
          <a:xfrm>
            <a:off x="-1" y="2715766"/>
            <a:ext cx="4327675" cy="23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Gabriola" panose="04040605051002020D02" pitchFamily="82" charset="0"/>
              </a:rPr>
              <a:t>Ознакомление с Донским краем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" y="2643758"/>
            <a:ext cx="4404170" cy="2477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3" y="1203597"/>
            <a:ext cx="4608513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15566"/>
            <a:ext cx="4339271" cy="3251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4861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Gabriola" panose="04040605051002020D02" pitchFamily="82" charset="0"/>
              </a:rPr>
              <a:t>День дошкольного работника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" y="2616970"/>
            <a:ext cx="4427984" cy="24907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91556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Изготовление подарков сотрудникам</a:t>
            </a:r>
            <a:endParaRPr lang="ru-RU" sz="40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861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Праздник «День добра и уважения» ко Дню пожилого человека</a:t>
            </a:r>
            <a:endParaRPr lang="ru-RU" sz="32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9595"/>
            <a:ext cx="4433689" cy="2955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" y="2191696"/>
            <a:ext cx="4427706" cy="29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0" y="284587"/>
            <a:ext cx="9195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Gabriola" panose="04040605051002020D02" pitchFamily="82" charset="0"/>
              </a:rPr>
              <a:t>Неделя экологического просвещения и бережного отношения к </a:t>
            </a:r>
            <a:r>
              <a:rPr lang="ru-RU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природе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«</a:t>
            </a:r>
            <a:r>
              <a:rPr lang="ru-RU" sz="2800" b="1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Эколята</a:t>
            </a:r>
            <a:r>
              <a:rPr lang="ru-RU" sz="28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– дошколята»</a:t>
            </a:r>
            <a:endParaRPr lang="ru-RU" sz="2800" b="1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/>
          <a:stretch/>
        </p:blipFill>
        <p:spPr>
          <a:xfrm>
            <a:off x="6353268" y="3037330"/>
            <a:ext cx="2790585" cy="209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619"/>
            <a:ext cx="3275856" cy="1964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r="9936"/>
          <a:stretch/>
        </p:blipFill>
        <p:spPr>
          <a:xfrm>
            <a:off x="3304115" y="1212921"/>
            <a:ext cx="3212747" cy="21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304</Words>
  <Application>Microsoft Office PowerPoint</Application>
  <PresentationFormat>Экран (16:9)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2021-01-17T15:28:25Z</dcterms:created>
  <dcterms:modified xsi:type="dcterms:W3CDTF">2021-01-18T08:12:32Z</dcterms:modified>
</cp:coreProperties>
</file>