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66" r:id="rId3"/>
    <p:sldId id="268" r:id="rId4"/>
    <p:sldId id="272" r:id="rId5"/>
    <p:sldId id="269" r:id="rId6"/>
    <p:sldId id="273" r:id="rId7"/>
    <p:sldId id="270" r:id="rId8"/>
    <p:sldId id="274" r:id="rId9"/>
    <p:sldId id="271" r:id="rId10"/>
    <p:sldId id="275" r:id="rId11"/>
    <p:sldId id="257" r:id="rId12"/>
    <p:sldId id="260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9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6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5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6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7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4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9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3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4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3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3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7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1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43F384C-A084-4174-B843-EED734BC12C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9753A30-B50C-484F-8575-9C4B3E4D9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6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565" y="614149"/>
            <a:ext cx="111187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Презентация для родителей </a:t>
            </a:r>
          </a:p>
          <a:p>
            <a:r>
              <a:rPr lang="ru-RU" sz="4800" i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48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группы раннего возраста  13 </a:t>
            </a:r>
          </a:p>
          <a:p>
            <a:r>
              <a:rPr lang="ru-RU" sz="48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« Карапузы».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9099" y="5950424"/>
            <a:ext cx="4449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Воспитатель: Молчанова Л.В</a:t>
            </a:r>
          </a:p>
          <a:p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Пуха Н.Н.                      </a:t>
            </a:r>
            <a:endParaRPr lang="ru-RU" sz="20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03" y="2943723"/>
            <a:ext cx="7695608" cy="30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970" y="2247547"/>
            <a:ext cx="3342438" cy="4472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9" y="1329714"/>
            <a:ext cx="4636281" cy="3480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60" y="2220847"/>
            <a:ext cx="3374229" cy="44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1553"/>
          <a:stretch/>
        </p:blipFill>
        <p:spPr>
          <a:xfrm>
            <a:off x="2933207" y="12162"/>
            <a:ext cx="6374565" cy="68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2189" r="841" b="1901"/>
          <a:stretch/>
        </p:blipFill>
        <p:spPr>
          <a:xfrm>
            <a:off x="1323832" y="573206"/>
            <a:ext cx="9127295" cy="6284794"/>
          </a:xfrm>
        </p:spPr>
      </p:pic>
    </p:spTree>
    <p:extLst>
      <p:ext uri="{BB962C8B-B14F-4D97-AF65-F5344CB8AC3E}">
        <p14:creationId xmlns:p14="http://schemas.microsoft.com/office/powerpoint/2010/main" val="9426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5719" y="682388"/>
            <a:ext cx="9607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В планах ещё много мероприятий для детей, которые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им будут интересны и познавательны.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978" y="2782628"/>
            <a:ext cx="10390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Зимний </a:t>
            </a:r>
            <a:r>
              <a:rPr lang="ru-RU" b="1" dirty="0">
                <a:latin typeface="Arial Black" panose="020B0A04020102020204" pitchFamily="34" charset="0"/>
              </a:rPr>
              <a:t>декадник по </a:t>
            </a:r>
            <a:r>
              <a:rPr lang="ru-RU" b="1" dirty="0" smtClean="0">
                <a:latin typeface="Arial Black" panose="020B0A04020102020204" pitchFamily="34" charset="0"/>
              </a:rPr>
              <a:t>ПДД «Взаимное </a:t>
            </a:r>
            <a:r>
              <a:rPr lang="ru-RU" b="1" dirty="0">
                <a:latin typeface="Arial Black" panose="020B0A04020102020204" pitchFamily="34" charset="0"/>
              </a:rPr>
              <a:t>уважение на дорогах – залог безопасности», Акция </a:t>
            </a:r>
            <a:r>
              <a:rPr lang="ru-RU" b="1" dirty="0" smtClean="0">
                <a:latin typeface="Arial Black" panose="020B0A04020102020204" pitchFamily="34" charset="0"/>
              </a:rPr>
              <a:t>«</a:t>
            </a:r>
            <a:r>
              <a:rPr lang="ru-RU" b="1" dirty="0">
                <a:latin typeface="Arial Black" panose="020B0A04020102020204" pitchFamily="34" charset="0"/>
              </a:rPr>
              <a:t>Доброе сердце</a:t>
            </a:r>
            <a:r>
              <a:rPr lang="ru-RU" b="1" dirty="0" smtClean="0">
                <a:latin typeface="Arial Black" panose="020B0A04020102020204" pitchFamily="34" charset="0"/>
              </a:rPr>
              <a:t>», Проект день защитника отечества и женский день 8 марта</a:t>
            </a:r>
            <a:r>
              <a:rPr lang="ru-RU" b="1" dirty="0">
                <a:latin typeface="Arial Black" panose="020B0A04020102020204" pitchFamily="34" charset="0"/>
              </a:rPr>
              <a:t>, Масленица, Весенний декадник по ПДД «Дорога и </a:t>
            </a:r>
            <a:r>
              <a:rPr lang="ru-RU" b="1" dirty="0" smtClean="0">
                <a:latin typeface="Arial Black" panose="020B0A04020102020204" pitchFamily="34" charset="0"/>
              </a:rPr>
              <a:t>дети», День Смеха и </a:t>
            </a:r>
            <a:r>
              <a:rPr lang="ru-RU" b="1" dirty="0">
                <a:latin typeface="Arial Black" panose="020B0A04020102020204" pitchFamily="34" charset="0"/>
              </a:rPr>
              <a:t>день здоровья, День авиации и космонавтики</a:t>
            </a:r>
          </a:p>
          <a:p>
            <a:r>
              <a:rPr lang="ru-RU" b="1" dirty="0">
                <a:latin typeface="Arial Black" panose="020B0A04020102020204" pitchFamily="34" charset="0"/>
              </a:rPr>
              <a:t>День защиты детей от ЧС, Проект «Победный май», День </a:t>
            </a:r>
            <a:r>
              <a:rPr lang="ru-RU" b="1" dirty="0" smtClean="0">
                <a:latin typeface="Arial Black" panose="020B0A04020102020204" pitchFamily="34" charset="0"/>
              </a:rPr>
              <a:t>семьи и </a:t>
            </a:r>
            <a:r>
              <a:rPr lang="ru-RU" b="1" dirty="0">
                <a:latin typeface="Arial Black" panose="020B0A04020102020204" pitchFamily="34" charset="0"/>
              </a:rPr>
              <a:t>в</a:t>
            </a:r>
            <a:r>
              <a:rPr lang="ru-RU" b="1" dirty="0" smtClean="0">
                <a:latin typeface="Arial Black" panose="020B0A04020102020204" pitchFamily="34" charset="0"/>
              </a:rPr>
              <a:t>ыпускной из яслей.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0710" y="1185037"/>
            <a:ext cx="100038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                                  Уважаемые </a:t>
            </a:r>
            <a:r>
              <a:rPr lang="ru-RU" sz="2400" dirty="0">
                <a:latin typeface="Arial Black" panose="020B0A04020102020204" pitchFamily="34" charset="0"/>
              </a:rPr>
              <a:t>родители</a:t>
            </a:r>
            <a:r>
              <a:rPr lang="ru-RU" sz="2400" dirty="0" smtClean="0">
                <a:latin typeface="Arial Black" panose="020B0A04020102020204" pitchFamily="34" charset="0"/>
              </a:rPr>
              <a:t>!</a:t>
            </a: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В </a:t>
            </a:r>
            <a:r>
              <a:rPr lang="ru-RU" sz="2400" dirty="0">
                <a:latin typeface="Arial Black" panose="020B0A04020102020204" pitchFamily="34" charset="0"/>
              </a:rPr>
              <a:t>настоящее время дошкольные образовательные, общеобразовательные организации, организации среднего профессионального и дополнительного образования Ростовской области работают в штатном режиме, без перевода на дистанционное обучение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Ситуация </a:t>
            </a:r>
            <a:r>
              <a:rPr lang="ru-RU" sz="2400" dirty="0">
                <a:latin typeface="Arial Black" panose="020B0A04020102020204" pitchFamily="34" charset="0"/>
              </a:rPr>
              <a:t>находится на постоянном контроле </a:t>
            </a:r>
            <a:r>
              <a:rPr lang="ru-RU" sz="2400" dirty="0" err="1">
                <a:latin typeface="Arial Black" panose="020B0A04020102020204" pitchFamily="34" charset="0"/>
              </a:rPr>
              <a:t>минобразования</a:t>
            </a:r>
            <a:r>
              <a:rPr lang="ru-RU" sz="2400" dirty="0">
                <a:latin typeface="Arial Black" panose="020B0A04020102020204" pitchFamily="34" charset="0"/>
              </a:rPr>
              <a:t> Ростовской области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Не смотря </a:t>
            </a:r>
            <a:r>
              <a:rPr lang="ru-RU" sz="2400" smtClean="0">
                <a:latin typeface="Arial Black" panose="020B0A04020102020204" pitchFamily="34" charset="0"/>
              </a:rPr>
              <a:t>на это в</a:t>
            </a:r>
            <a:r>
              <a:rPr lang="ru-RU" sz="2400" smtClean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саду проходило много занятий с тематическими днями. Некоторые из них хотим Вам предоставить</a:t>
            </a:r>
            <a:r>
              <a:rPr lang="ru-RU" sz="24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Сентябрь: день знаний, внимание дети, казачество, день дошкольного работника.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62" y="1894167"/>
            <a:ext cx="4043565" cy="3032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5" b="37513"/>
          <a:stretch/>
        </p:blipFill>
        <p:spPr>
          <a:xfrm>
            <a:off x="95917" y="2229324"/>
            <a:ext cx="3200973" cy="37074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19" y="3747665"/>
            <a:ext cx="4147114" cy="31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397" y="672472"/>
            <a:ext cx="3235171" cy="4317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79" y="3152633"/>
            <a:ext cx="4641698" cy="3487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55" y="672472"/>
            <a:ext cx="3230467" cy="43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Октябрь: день пожилых людей, неделя экологического просвещения, казачество, осень –в гости просим, </a:t>
            </a:r>
            <a:r>
              <a:rPr lang="ru-RU" sz="2800" dirty="0" err="1" smtClean="0"/>
              <a:t>этнотолерантность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91" y="2303819"/>
            <a:ext cx="3343701" cy="4458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20" y="2303819"/>
            <a:ext cx="3343701" cy="44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7" y="849380"/>
            <a:ext cx="4312691" cy="5746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593" y="1473959"/>
            <a:ext cx="6323460" cy="47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Ноябрь: осенний </a:t>
            </a:r>
            <a:r>
              <a:rPr lang="ru-RU" dirty="0" err="1" smtClean="0"/>
              <a:t>декадник,казачество,правовое</a:t>
            </a:r>
            <a:r>
              <a:rPr lang="ru-RU" dirty="0" smtClean="0"/>
              <a:t> </a:t>
            </a:r>
            <a:r>
              <a:rPr lang="ru-RU" dirty="0" err="1" smtClean="0"/>
              <a:t>просвещение,день</a:t>
            </a:r>
            <a:r>
              <a:rPr lang="ru-RU" dirty="0" smtClean="0"/>
              <a:t> матери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3" y="2170373"/>
            <a:ext cx="3413362" cy="4551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61" y="2572601"/>
            <a:ext cx="3375548" cy="2531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05" y="1842448"/>
            <a:ext cx="3765762" cy="50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8" y="947978"/>
            <a:ext cx="4157882" cy="5555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654" y="947978"/>
            <a:ext cx="4148919" cy="55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Декабрь: день инвалидов и день неизвестного </a:t>
            </a:r>
            <a:r>
              <a:rPr lang="ru-RU" sz="2800" dirty="0" err="1" smtClean="0"/>
              <a:t>солдата,день</a:t>
            </a:r>
            <a:r>
              <a:rPr lang="ru-RU" sz="2800" dirty="0" smtClean="0"/>
              <a:t> героев </a:t>
            </a:r>
            <a:r>
              <a:rPr lang="ru-RU" sz="2800" dirty="0" err="1" smtClean="0"/>
              <a:t>отечества,акция</a:t>
            </a:r>
            <a:r>
              <a:rPr lang="ru-RU" sz="2800" dirty="0" smtClean="0"/>
              <a:t> птицы –наши </a:t>
            </a:r>
            <a:r>
              <a:rPr lang="ru-RU" sz="2800" dirty="0" err="1" smtClean="0"/>
              <a:t>друзья,новый</a:t>
            </a:r>
            <a:r>
              <a:rPr lang="ru-RU" sz="2800" dirty="0" smtClean="0"/>
              <a:t> </a:t>
            </a:r>
            <a:r>
              <a:rPr lang="ru-RU" sz="2800" dirty="0" err="1" smtClean="0"/>
              <a:t>год,казачество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1" y="2763669"/>
            <a:ext cx="4849505" cy="3637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83" y="1553190"/>
            <a:ext cx="3545290" cy="4727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10" y="2156346"/>
            <a:ext cx="2874699" cy="38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1799</TotalTime>
  <Words>220</Words>
  <Application>Microsoft Office PowerPoint</Application>
  <PresentationFormat>Широкоэкранный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Century Gothic</vt:lpstr>
      <vt:lpstr>Wingdings 3</vt:lpstr>
      <vt:lpstr>Ион (конференц-зал)</vt:lpstr>
      <vt:lpstr>Презентация PowerPoint</vt:lpstr>
      <vt:lpstr>Презентация PowerPoint</vt:lpstr>
      <vt:lpstr>Сентябрь: день знаний, внимание дети, казачество, день дошкольного работника.</vt:lpstr>
      <vt:lpstr>Презентация PowerPoint</vt:lpstr>
      <vt:lpstr>Октябрь: день пожилых людей, неделя экологического просвещения, казачество, осень –в гости просим, этнотолерантность.</vt:lpstr>
      <vt:lpstr>Презентация PowerPoint</vt:lpstr>
      <vt:lpstr>Ноябрь: осенний декадник,казачество,правовое просвещение,день матери</vt:lpstr>
      <vt:lpstr>Презентация PowerPoint</vt:lpstr>
      <vt:lpstr>Декабрь: день инвалидов и день неизвестного солдата,день героев отечества,акция птицы –наши друзья,новый год,казачество.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</dc:creator>
  <cp:lastModifiedBy>Лиана</cp:lastModifiedBy>
  <cp:revision>40</cp:revision>
  <dcterms:created xsi:type="dcterms:W3CDTF">2020-09-07T12:37:15Z</dcterms:created>
  <dcterms:modified xsi:type="dcterms:W3CDTF">2021-01-18T11:14:58Z</dcterms:modified>
</cp:coreProperties>
</file>