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F2F-6A78-442F-B095-5EB5D0E95D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FA7-D18F-44F0-9C15-F5DA1B934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9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F2F-6A78-442F-B095-5EB5D0E95D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FA7-D18F-44F0-9C15-F5DA1B934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5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F2F-6A78-442F-B095-5EB5D0E95D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FA7-D18F-44F0-9C15-F5DA1B934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0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F2F-6A78-442F-B095-5EB5D0E95D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FA7-D18F-44F0-9C15-F5DA1B934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2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F2F-6A78-442F-B095-5EB5D0E95D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FA7-D18F-44F0-9C15-F5DA1B934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1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F2F-6A78-442F-B095-5EB5D0E95D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FA7-D18F-44F0-9C15-F5DA1B934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9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F2F-6A78-442F-B095-5EB5D0E95D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FA7-D18F-44F0-9C15-F5DA1B934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3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F2F-6A78-442F-B095-5EB5D0E95D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FA7-D18F-44F0-9C15-F5DA1B934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F2F-6A78-442F-B095-5EB5D0E95D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FA7-D18F-44F0-9C15-F5DA1B934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6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F2F-6A78-442F-B095-5EB5D0E95D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FA7-D18F-44F0-9C15-F5DA1B934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F2F-6A78-442F-B095-5EB5D0E95D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FA7-D18F-44F0-9C15-F5DA1B934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80F2F-6A78-442F-B095-5EB5D0E95D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BFA7-D18F-44F0-9C15-F5DA1B934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etsad-cheburashka.ru/razdely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6167" y="249492"/>
            <a:ext cx="65509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Группа № 3 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3242" y="3941319"/>
            <a:ext cx="65790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«ТЕРЕМОК»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6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9" y="141480"/>
            <a:ext cx="8587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Вашими детьми работают: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39247"/>
            <a:ext cx="91440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i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Воспитатели: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Светлана Викторовна Бурлакова</a:t>
            </a:r>
          </a:p>
          <a:p>
            <a:pPr algn="ctr"/>
            <a:endParaRPr lang="ru-RU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Инесса Константиновна Микита</a:t>
            </a:r>
          </a:p>
          <a:p>
            <a:pPr algn="ctr"/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Младший воспитатель: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Виктория Николаевна Печерская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95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2" y="0"/>
            <a:ext cx="3024334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49" y="-10850"/>
            <a:ext cx="3078784" cy="515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84" y="-10850"/>
            <a:ext cx="318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3" y="1"/>
            <a:ext cx="59046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Достоинства </a:t>
            </a:r>
            <a:r>
              <a:rPr lang="ru-RU" sz="32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режима: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подготовка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детского организма к выполнению базовых функций (сну, питанию, отдыху, умственному труду, прогулкам и др.);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укрепление иммунитета, благотворное влияние на самочувствие в целом;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устранение недосыпа и других проблем со сном;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удобство для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ребёнка и родителей.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6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46" y="843558"/>
            <a:ext cx="905529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период самоизоляции нами было подготовлено множество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развивающих занятий для детей 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на портале 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21140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6" y="123478"/>
            <a:ext cx="9036494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новом (2020/21 учебном году) нами 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запланированы мероприятия: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Тематические недели: недели безопасности, неделя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этнотолерантности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недели ознакомления с родным краем, недели науки и многое другое.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Различные  экологические акции.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Исследовательские проекты.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Праздник «Осень-осень, в гости просим!»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Новогодний праздник.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«Светлый праздник - женский день»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Выпуск тематических газет совместно с детьми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Множество творческих конкурсов!!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5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42484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8" y="87476"/>
            <a:ext cx="84604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ВНИМАНИЕ!!!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34591"/>
            <a:ext cx="2952329" cy="4176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615"/>
            <a:ext cx="2952329" cy="41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3478"/>
            <a:ext cx="925252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Напоминаем Вам о необходимости соблюдения </a:t>
            </a: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масочного режима на территории детского сада!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4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170</Words>
  <Application>Microsoft Office PowerPoint</Application>
  <PresentationFormat>Экран (16:9)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тттт</dc:creator>
  <cp:lastModifiedBy>тттт</cp:lastModifiedBy>
  <cp:revision>7</cp:revision>
  <dcterms:created xsi:type="dcterms:W3CDTF">2020-09-14T17:16:40Z</dcterms:created>
  <dcterms:modified xsi:type="dcterms:W3CDTF">2020-09-14T18:29:10Z</dcterms:modified>
</cp:coreProperties>
</file>