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8DA4-EDF3-4C45-A9D3-F9E3092BB7F4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0AA9-5A2D-48AD-AD4E-58A6230C8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34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8DA4-EDF3-4C45-A9D3-F9E3092BB7F4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0AA9-5A2D-48AD-AD4E-58A6230C8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92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8DA4-EDF3-4C45-A9D3-F9E3092BB7F4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0AA9-5A2D-48AD-AD4E-58A6230C8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35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8DA4-EDF3-4C45-A9D3-F9E3092BB7F4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0AA9-5A2D-48AD-AD4E-58A6230C8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39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8DA4-EDF3-4C45-A9D3-F9E3092BB7F4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0AA9-5A2D-48AD-AD4E-58A6230C8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52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8DA4-EDF3-4C45-A9D3-F9E3092BB7F4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0AA9-5A2D-48AD-AD4E-58A6230C8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74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8DA4-EDF3-4C45-A9D3-F9E3092BB7F4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0AA9-5A2D-48AD-AD4E-58A6230C8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484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8DA4-EDF3-4C45-A9D3-F9E3092BB7F4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0AA9-5A2D-48AD-AD4E-58A6230C8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40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8DA4-EDF3-4C45-A9D3-F9E3092BB7F4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0AA9-5A2D-48AD-AD4E-58A6230C8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12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8DA4-EDF3-4C45-A9D3-F9E3092BB7F4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0AA9-5A2D-48AD-AD4E-58A6230C8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52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8DA4-EDF3-4C45-A9D3-F9E3092BB7F4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0AA9-5A2D-48AD-AD4E-58A6230C8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71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F8DA4-EDF3-4C45-A9D3-F9E3092BB7F4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A0AA9-5A2D-48AD-AD4E-58A6230C8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29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Горизонтальный свиток 7"/>
          <p:cNvSpPr/>
          <p:nvPr/>
        </p:nvSpPr>
        <p:spPr>
          <a:xfrm>
            <a:off x="3899338" y="283780"/>
            <a:ext cx="3783724" cy="1082565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067503" y="504497"/>
            <a:ext cx="3615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ДС «Чебурашка» </a:t>
            </a:r>
          </a:p>
          <a:p>
            <a:pPr algn="ctr"/>
            <a:r>
              <a:rPr lang="ru-RU" sz="20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Волгодонска</a:t>
            </a:r>
            <a:endParaRPr lang="ru-RU" sz="2000" b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95447" y="2198216"/>
            <a:ext cx="696835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 № 1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подготовительной к школе группе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«Почемучки» № 10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2020-2021 уч. год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9787" t="8273" r="8085" b="3098"/>
          <a:stretch/>
        </p:blipFill>
        <p:spPr>
          <a:xfrm>
            <a:off x="9490841" y="4582510"/>
            <a:ext cx="2028498" cy="17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0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7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6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20966" y="273269"/>
            <a:ext cx="7062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родители!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постарались в период самоизоляции быть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рядом с Вами, нами были подготовлены и размещены методические рекомендации для занятий с детьми: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 предметного и социального мира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объектов природы/экспериментирование/ОБЖ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Математическое и сенсорное развитие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речи/ чтение художественной литературы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обучению грамоте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Изобразительная деятельность (рисование, лепка, аппликация)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деятельность</a:t>
            </a:r>
          </a:p>
          <a:p>
            <a:pPr algn="ctr"/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http://detsad-cheburashka.ru/razdely/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тем, кто занимался со своими детьми!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7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713095"/>
              </p:ext>
            </p:extLst>
          </p:nvPr>
        </p:nvGraphicFramePr>
        <p:xfrm>
          <a:off x="3383158" y="1135121"/>
          <a:ext cx="3028150" cy="5171085"/>
        </p:xfrm>
        <a:graphic>
          <a:graphicData uri="http://schemas.openxmlformats.org/drawingml/2006/table">
            <a:tbl>
              <a:tblPr firstRow="1" firstCol="1" bandRow="1"/>
              <a:tblGrid>
                <a:gridCol w="393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7449"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Месяц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86" marR="3678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Неделя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86" marR="3678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Тематические </a:t>
                      </a:r>
                      <a:r>
                        <a:rPr lang="ru-RU" sz="10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недели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86" marR="36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803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86" marR="3678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86" marR="36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31-4 Диагностическая неделя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День знаний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86" marR="36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8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86" marR="36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7-11 Акция «Внимание, дети!» по ПДД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86" marR="36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86" marR="36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14-18 История карапушек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86" marR="36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8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86" marR="36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21-25 День дошкольного работника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86" marR="36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402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86" marR="3678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5/1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86" marR="36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28-2 День пожилых людей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86" marR="36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82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86" marR="36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5-9 Неделя экологического просвещения и бережного отношения к природе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86" marR="36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86" marR="36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12-16 История карапушек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86" marR="36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88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86" marR="36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19-23 Ознакомление с Донским краем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86" marR="36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88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5/1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86" marR="36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26-30 Проект «Мы разные, мы вместе»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86" marR="36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5004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86" marR="3678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86" marR="36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2-6 Осенний декадник «Безопасная дорога» по ПДД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86" marR="36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86" marR="36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9-13 История карапушек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86" marR="36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86" marR="36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16-20 Правовое просвещение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86" marR="36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9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86" marR="36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23-27 День матери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86" marR="36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65925"/>
              </p:ext>
            </p:extLst>
          </p:nvPr>
        </p:nvGraphicFramePr>
        <p:xfrm>
          <a:off x="6411310" y="1135121"/>
          <a:ext cx="2459419" cy="5206886"/>
        </p:xfrm>
        <a:graphic>
          <a:graphicData uri="http://schemas.openxmlformats.org/drawingml/2006/table">
            <a:tbl>
              <a:tblPr firstRow="1" firstCol="1" bandRow="1"/>
              <a:tblGrid>
                <a:gridCol w="285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4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692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30-4 День инвалидов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День неизвестного солдата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3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7-11 День героев Отечества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14-18 История карапушек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Акция «Птицы — наши друзья. Помоги другу!»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21-25 Проект «К нам приходит Новый год»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28-31 Ознакомление с Донским краем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15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11-15  Прощание с Дедом Морозом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3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18-22 История карапушек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8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25-29 Зимний декадник по ПДД «Взаимное уважение на дорогах – залог безопасности»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815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722" marR="3672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1-5 История карапушек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Акция «Доброе сердце»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43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8-12 День Российской  науки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8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15-19 Ознакомление с Донским краем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8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22-26 Проект «Защитники Отечества»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22" marR="36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403056"/>
              </p:ext>
            </p:extLst>
          </p:nvPr>
        </p:nvGraphicFramePr>
        <p:xfrm>
          <a:off x="8870731" y="1135121"/>
          <a:ext cx="2786412" cy="5193501"/>
        </p:xfrm>
        <a:graphic>
          <a:graphicData uri="http://schemas.openxmlformats.org/drawingml/2006/table">
            <a:tbl>
              <a:tblPr firstRow="1" firstCol="1" bandRow="1"/>
              <a:tblGrid>
                <a:gridCol w="190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9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275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53" marR="3525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53" marR="35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1-5 Проект «Светлый праздник </a:t>
                      </a:r>
                      <a:r>
                        <a:rPr lang="ru-RU" sz="10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ru-RU" sz="105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женский </a:t>
                      </a: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день»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53" marR="35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53" marR="35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9-12 Масленица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53" marR="35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53" marR="35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15-19  Весенний декадник по ПДД «Дорога и дети»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53" marR="35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53" marR="35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22-26 История карапушек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53" marR="35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37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53" marR="3525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5/1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53" marR="35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29-2 День смеха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53" marR="35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53" marR="35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5-9 День здоровья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53" marR="35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7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53" marR="35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12-16 День авиации и космонавтики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День защиты детей от ЧС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53" marR="35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53" marR="35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19-23 День Земли. Охрана водных ресурсов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53" marR="35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53" marR="35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26-30 История карапушек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53" marR="35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275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53" marR="3525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53" marR="35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4-7 Проект «Победный май»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53" marR="35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8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53" marR="35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11-14 День семьи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История карапушек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53" marR="35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7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53" marR="35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17-21 Диагностическая неделя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Выпуск детей в школу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53" marR="35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97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53" marR="35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24-28 Диагностическая неделя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«Внимание, дети!», акция по ПДД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53" marR="35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63308" y="2956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вам ознакомиться с запланированными мероприятиями на учебный год:</a:t>
            </a:r>
          </a:p>
        </p:txBody>
      </p:sp>
    </p:spTree>
    <p:extLst>
      <p:ext uri="{BB962C8B-B14F-4D97-AF65-F5344CB8AC3E}">
        <p14:creationId xmlns:p14="http://schemas.microsoft.com/office/powerpoint/2010/main" val="273656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2497" y="252249"/>
            <a:ext cx="4614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Фотоотчет «Весело живем»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" r="3325" b="14549"/>
          <a:stretch/>
        </p:blipFill>
        <p:spPr>
          <a:xfrm>
            <a:off x="512872" y="775469"/>
            <a:ext cx="4098884" cy="2543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0" t="21915" b="14636"/>
          <a:stretch/>
        </p:blipFill>
        <p:spPr>
          <a:xfrm>
            <a:off x="7651381" y="746566"/>
            <a:ext cx="3879403" cy="2572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515" y="2888116"/>
            <a:ext cx="2620967" cy="3494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4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4"/>
          <a:stretch/>
        </p:blipFill>
        <p:spPr>
          <a:xfrm>
            <a:off x="4403241" y="2469931"/>
            <a:ext cx="3007273" cy="3841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" r="7167"/>
          <a:stretch/>
        </p:blipFill>
        <p:spPr>
          <a:xfrm>
            <a:off x="430925" y="341586"/>
            <a:ext cx="3955554" cy="2622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2" t="13946" r="10344" b="33180"/>
          <a:stretch/>
        </p:blipFill>
        <p:spPr>
          <a:xfrm>
            <a:off x="7427277" y="341586"/>
            <a:ext cx="4306841" cy="26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3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82</TotalTime>
  <Words>398</Words>
  <Application>Microsoft Office PowerPoint</Application>
  <PresentationFormat>Широкоэкранный</PresentationFormat>
  <Paragraphs>120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8</cp:revision>
  <dcterms:created xsi:type="dcterms:W3CDTF">2020-09-19T17:28:47Z</dcterms:created>
  <dcterms:modified xsi:type="dcterms:W3CDTF">2020-09-19T18:50:50Z</dcterms:modified>
</cp:coreProperties>
</file>