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A04-3A29-474C-A362-E3D6CD132590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3859A-5840-41DE-9C8D-57315F49C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4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BA04-3A29-474C-A362-E3D6CD132590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3859A-5840-41DE-9C8D-57315F49C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3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5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9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4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86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2020-06-16T11:49:50Z</dcterms:created>
  <dcterms:modified xsi:type="dcterms:W3CDTF">2020-06-16T11:49:50Z</dcterms:modified>
</cp:coreProperties>
</file>