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6D0A-8E5B-4E8C-891B-93CF6703B94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177-D7C5-4944-BBF4-87DFBA84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6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6D0A-8E5B-4E8C-891B-93CF6703B94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1177-D7C5-4944-BBF4-87DFBA84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2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smtClean="0">
                <a:solidFill>
                  <a:srgbClr val="0070C0"/>
                </a:solidFill>
              </a:rPr>
              <a:t>Спортивные мероприятия </a:t>
            </a:r>
            <a:br>
              <a:rPr lang="ru-RU" sz="2800" b="1" i="1" smtClean="0">
                <a:solidFill>
                  <a:srgbClr val="0070C0"/>
                </a:solidFill>
              </a:rPr>
            </a:br>
            <a:r>
              <a:rPr lang="ru-RU" sz="2800" b="1" i="1" smtClean="0">
                <a:solidFill>
                  <a:srgbClr val="0070C0"/>
                </a:solidFill>
              </a:rPr>
              <a:t>в детском саду  «Чебурашка» </a:t>
            </a:r>
            <a:br>
              <a:rPr lang="ru-RU" sz="2800" b="1" i="1" smtClean="0">
                <a:solidFill>
                  <a:srgbClr val="0070C0"/>
                </a:solidFill>
              </a:rPr>
            </a:br>
            <a:r>
              <a:rPr lang="ru-RU" sz="2800" b="1" i="1" smtClean="0">
                <a:solidFill>
                  <a:srgbClr val="0070C0"/>
                </a:solidFill>
              </a:rPr>
              <a:t>за 2019-2020 </a:t>
            </a:r>
            <a:br>
              <a:rPr lang="ru-RU" sz="2800" b="1" i="1" smtClean="0">
                <a:solidFill>
                  <a:srgbClr val="0070C0"/>
                </a:solidFill>
              </a:rPr>
            </a:br>
            <a:r>
              <a:rPr lang="ru-RU" sz="2800" b="1" i="1" smtClean="0">
                <a:solidFill>
                  <a:srgbClr val="0070C0"/>
                </a:solidFill>
              </a:rPr>
              <a:t>учебный год </a:t>
            </a:r>
            <a:br>
              <a:rPr lang="ru-RU" sz="2800" b="1" i="1" smtClean="0">
                <a:solidFill>
                  <a:srgbClr val="0070C0"/>
                </a:solidFill>
              </a:rPr>
            </a:br>
            <a:r>
              <a:rPr lang="ru-RU" sz="1800" b="1" i="1" smtClean="0">
                <a:solidFill>
                  <a:srgbClr val="0070C0"/>
                </a:solidFill>
              </a:rPr>
              <a:t>(июнь 2019-май 2020)</a:t>
            </a:r>
            <a:endParaRPr lang="ru-RU" sz="1800" dirty="0">
              <a:solidFill>
                <a:srgbClr val="00CC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1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1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1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i="1" smtClean="0">
                <a:solidFill>
                  <a:srgbClr val="002060"/>
                </a:solidFill>
              </a:rPr>
              <a:t>На занятиях используются различные </a:t>
            </a:r>
            <a:r>
              <a:rPr lang="ru-RU" sz="2000" b="1" i="1" smtClean="0">
                <a:solidFill>
                  <a:srgbClr val="002060"/>
                </a:solidFill>
              </a:rPr>
              <a:t>формы физической активности детей:</a:t>
            </a:r>
            <a:r>
              <a:rPr lang="ru-RU" sz="2000" i="1" smtClean="0">
                <a:solidFill>
                  <a:srgbClr val="002060"/>
                </a:solidFill>
              </a:rPr>
              <a:t/>
            </a:r>
            <a:br>
              <a:rPr lang="ru-RU" sz="2000" i="1" smtClean="0">
                <a:solidFill>
                  <a:srgbClr val="002060"/>
                </a:solidFill>
              </a:rPr>
            </a:br>
            <a:r>
              <a:rPr lang="ru-RU" sz="2000" i="1" smtClean="0">
                <a:solidFill>
                  <a:srgbClr val="002060"/>
                </a:solidFill>
              </a:rPr>
              <a:t>утренняя гимнастика; физминутки; </a:t>
            </a:r>
            <a:br>
              <a:rPr lang="ru-RU" sz="2000" i="1" smtClean="0">
                <a:solidFill>
                  <a:srgbClr val="002060"/>
                </a:solidFill>
              </a:rPr>
            </a:br>
            <a:r>
              <a:rPr lang="ru-RU" sz="2000" i="1" smtClean="0">
                <a:solidFill>
                  <a:srgbClr val="002060"/>
                </a:solidFill>
              </a:rPr>
              <a:t>подвижные игры; развлечения.</a:t>
            </a:r>
            <a:br>
              <a:rPr lang="ru-RU" sz="2000" i="1" smtClean="0">
                <a:solidFill>
                  <a:srgbClr val="002060"/>
                </a:solidFill>
              </a:rPr>
            </a:b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2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7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5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9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7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72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Спортивные мероприятия  в детском саду  «Чебурашка»  за 2019-2020  учебный год  (июнь 2019-май 2020)</vt:lpstr>
      <vt:lpstr>Презентация PowerPoint</vt:lpstr>
      <vt:lpstr>На занятиях используются различные формы физической активности детей: утренняя гимнастика; физминутки;  подвижные игры; развлечения.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мероприятия  в детском саду  «Чебурашка»  за 2019-2020  учебный год  (июнь 2019-май 2020)</dc:title>
  <dc:creator>user</dc:creator>
  <cp:lastModifiedBy>admin</cp:lastModifiedBy>
  <cp:revision>2</cp:revision>
  <dcterms:created xsi:type="dcterms:W3CDTF">2020-05-31T18:58:01Z</dcterms:created>
  <dcterms:modified xsi:type="dcterms:W3CDTF">2020-06-05T08:12:30Z</dcterms:modified>
</cp:coreProperties>
</file>