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88F1-F765-428A-AA2E-DD34B920A760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1D1A1-AD8D-4365-9E19-F5F5C5921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63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788F1-F765-428A-AA2E-DD34B920A760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1D1A1-AD8D-4365-9E19-F5F5C5921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3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 </a:t>
            </a:r>
            <a:r>
              <a:rPr lang="ru-RU" sz="40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Наши дети выросли </a:t>
            </a:r>
            <a:br>
              <a:rPr lang="ru-RU" sz="40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скоро им идти в школу…</a:t>
            </a:r>
            <a:r>
              <a:rPr lang="ru-RU" sz="40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/>
              <a:t/>
            </a:r>
            <a:br>
              <a:rPr lang="ru-RU" smtClean="0"/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08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6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Переходим к словам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11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Звуковая схема слова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44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Учимся пересказывать и составлять рассказы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20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Грамматика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84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Зачем ты идёшь в школу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76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13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Фонематическое восприятие. </a:t>
            </a:r>
            <a:br>
              <a:rPr lang="ru-RU" sz="32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это такое?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91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12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18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Переходим на слоги</a:t>
            </a:r>
            <a:r>
              <a:rPr lang="ru-RU" sz="3200" smtClean="0">
                <a:solidFill>
                  <a:srgbClr val="002060"/>
                </a:solidFill>
              </a:rPr>
              <a:t/>
            </a:r>
            <a:br>
              <a:rPr lang="ru-RU" sz="320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2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41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Находим звук в  слове</a:t>
            </a:r>
            <a:r>
              <a:rPr lang="ru-RU" sz="3200" smtClean="0">
                <a:solidFill>
                  <a:srgbClr val="002060"/>
                </a:solidFill>
              </a:rPr>
              <a:t/>
            </a:r>
            <a:br>
              <a:rPr lang="ru-RU" sz="320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09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Выкладываем символы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284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Экран (4:3)</PresentationFormat>
  <Paragraphs>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Наши дети выросли  и скоро им идти в школу…  </vt:lpstr>
      <vt:lpstr>Презентация PowerPoint</vt:lpstr>
      <vt:lpstr>Фонематическое восприятие.  Что это такое?</vt:lpstr>
      <vt:lpstr>Презентация PowerPoint</vt:lpstr>
      <vt:lpstr>Презентация PowerPoint</vt:lpstr>
      <vt:lpstr> Переходим на слоги </vt:lpstr>
      <vt:lpstr>Презентация PowerPoint</vt:lpstr>
      <vt:lpstr> Находим звук в  слове </vt:lpstr>
      <vt:lpstr> Выкладываем символы </vt:lpstr>
      <vt:lpstr>Презентация PowerPoint</vt:lpstr>
      <vt:lpstr>Переходим к словам</vt:lpstr>
      <vt:lpstr>Звуковая схема слова</vt:lpstr>
      <vt:lpstr>Учимся пересказывать и составлять рассказы</vt:lpstr>
      <vt:lpstr>Грамматика</vt:lpstr>
      <vt:lpstr>Зачем ты идёшь в школу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Наши дети выросли  и скоро им идти в школу…  </dc:title>
  <dc:creator>user</dc:creator>
  <cp:lastModifiedBy>admin</cp:lastModifiedBy>
  <cp:revision>2</cp:revision>
  <dcterms:created xsi:type="dcterms:W3CDTF">2020-05-31T17:59:07Z</dcterms:created>
  <dcterms:modified xsi:type="dcterms:W3CDTF">2020-06-05T08:12:20Z</dcterms:modified>
</cp:coreProperties>
</file>