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2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B1E0-5D05-4324-9388-1684E31F286C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986B4-38C3-40A2-8DEC-D60C69457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1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4B1E0-5D05-4324-9388-1684E31F286C}" type="datetimeFigureOut">
              <a:rPr lang="ru-RU" smtClean="0"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986B4-38C3-40A2-8DEC-D60C69457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4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1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2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2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06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2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1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60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7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36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6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09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61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25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89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74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99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00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6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3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8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4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4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544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</cp:revision>
  <dcterms:created xsi:type="dcterms:W3CDTF">2020-05-29T20:22:39Z</dcterms:created>
  <dcterms:modified xsi:type="dcterms:W3CDTF">2020-06-05T08:11:33Z</dcterms:modified>
</cp:coreProperties>
</file>