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D7AC-6FA6-4F09-ADE6-060D98A4E1DF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DD5-4311-4FEB-9162-3867D117A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4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D7AC-6FA6-4F09-ADE6-060D98A4E1DF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0DD5-4311-4FEB-9162-3867D117A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отчет по итогам работы в средней группе № 5</a:t>
            </a:r>
            <a:br>
              <a:rPr lang="ru-RU" sz="44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2019-2020 учебный год</a:t>
            </a:r>
            <a:endParaRPr lang="ru-RU" sz="4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9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+mn-lt"/>
              </a:rPr>
              <a:t>Любят конструировать из разных конструкторов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3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2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7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2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7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Творческий отчет по итогам работы в средней группе № 5 за 2019-2020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Любят конструировать из разных конструкторов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по итогам работы в средней группе № 5 за 2019-2020 учебный год</dc:title>
  <dc:creator>user</dc:creator>
  <cp:lastModifiedBy>admin</cp:lastModifiedBy>
  <cp:revision>2</cp:revision>
  <dcterms:created xsi:type="dcterms:W3CDTF">2020-05-31T14:53:39Z</dcterms:created>
  <dcterms:modified xsi:type="dcterms:W3CDTF">2020-06-05T08:11:46Z</dcterms:modified>
</cp:coreProperties>
</file>