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3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B42D1-DC1A-45AD-993F-FCAC09E93C29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D1906-F4FD-44F4-8F2D-14F4456AB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67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B42D1-DC1A-45AD-993F-FCAC09E93C29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D1906-F4FD-44F4-8F2D-14F4456AB2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1896"/>
      </p:ext>
    </p:extLst>
  </p:cSld>
  <p:clrMapOvr>
    <a:masterClrMapping/>
  </p:clrMapOvr>
  <p:transition spd="slow" advTm="17067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06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442"/>
    </mc:Choice>
    <mc:Fallback>
      <p:transition spd="slow" advTm="1344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0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55"/>
    </mc:Choice>
    <mc:Fallback>
      <p:transition spd="slow" advTm="1465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23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654"/>
    </mc:Choice>
    <mc:Fallback>
      <p:transition spd="slow" advTm="1765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00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34"/>
    </mc:Choice>
    <mc:Fallback>
      <p:transition spd="slow" advTm="1573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94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454"/>
    </mc:Choice>
    <mc:Fallback>
      <p:transition spd="slow" advTm="1745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20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552"/>
    </mc:Choice>
    <mc:Fallback>
      <p:transition spd="slow" advTm="1655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79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86"/>
    </mc:Choice>
    <mc:Fallback>
      <p:transition spd="slow" advTm="1048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45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83"/>
    </mc:Choice>
    <mc:Fallback>
      <p:transition spd="slow" advTm="1598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25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143"/>
    </mc:Choice>
    <mc:Fallback>
      <p:transition spd="slow" advTm="18143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10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22"/>
    </mc:Choice>
    <mc:Fallback>
      <p:transition spd="slow" advTm="1202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60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01"/>
    </mc:Choice>
    <mc:Fallback>
      <p:transition spd="slow" advTm="1030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67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52"/>
    </mc:Choice>
    <mc:Fallback>
      <p:transition spd="slow" advTm="1705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68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37"/>
    </mc:Choice>
    <mc:Fallback>
      <p:transition spd="slow" advTm="853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72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553"/>
    </mc:Choice>
    <mc:Fallback>
      <p:transition spd="slow" advTm="19553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74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52"/>
    </mc:Choice>
    <mc:Fallback>
      <p:transition spd="slow" advTm="1015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97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57"/>
    </mc:Choice>
    <mc:Fallback>
      <p:transition spd="slow" advTm="925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97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67"/>
    </mc:Choice>
    <mc:Fallback>
      <p:transition spd="slow" advTm="1076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1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42"/>
    </mc:Choice>
    <mc:Fallback>
      <p:transition spd="slow" advTm="1014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74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41"/>
    </mc:Choice>
    <mc:Fallback>
      <p:transition spd="slow" advTm="1024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98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28"/>
    </mc:Choice>
    <mc:Fallback>
      <p:transition spd="slow" advTm="1422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04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02"/>
    </mc:Choice>
    <mc:Fallback>
      <p:transition spd="slow" advTm="1460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52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00"/>
    </mc:Choice>
    <mc:Fallback>
      <p:transition spd="slow" advTm="830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2020-06-16T12:10:55Z</dcterms:created>
  <dcterms:modified xsi:type="dcterms:W3CDTF">2020-06-16T12:10:55Z</dcterms:modified>
</cp:coreProperties>
</file>